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41"/>
  </p:notesMasterIdLst>
  <p:handoutMasterIdLst>
    <p:handoutMasterId r:id="rId42"/>
  </p:handoutMasterIdLst>
  <p:sldIdLst>
    <p:sldId id="1567" r:id="rId7"/>
    <p:sldId id="2145707299" r:id="rId8"/>
    <p:sldId id="2079" r:id="rId9"/>
    <p:sldId id="1596" r:id="rId10"/>
    <p:sldId id="2076137597" r:id="rId11"/>
    <p:sldId id="2145707293" r:id="rId12"/>
    <p:sldId id="2134805612" r:id="rId13"/>
    <p:sldId id="2134805597" r:id="rId14"/>
    <p:sldId id="2134805595" r:id="rId15"/>
    <p:sldId id="2076136270" r:id="rId16"/>
    <p:sldId id="2145707298" r:id="rId17"/>
    <p:sldId id="2134805600" r:id="rId18"/>
    <p:sldId id="2134805611" r:id="rId19"/>
    <p:sldId id="1622" r:id="rId20"/>
    <p:sldId id="1623" r:id="rId21"/>
    <p:sldId id="1632" r:id="rId22"/>
    <p:sldId id="1642" r:id="rId23"/>
    <p:sldId id="1633" r:id="rId24"/>
    <p:sldId id="3334" r:id="rId25"/>
    <p:sldId id="2076136307" r:id="rId26"/>
    <p:sldId id="2076136308" r:id="rId27"/>
    <p:sldId id="2076136282" r:id="rId28"/>
    <p:sldId id="2145707292" r:id="rId29"/>
    <p:sldId id="2134805599" r:id="rId30"/>
    <p:sldId id="2076136368" r:id="rId31"/>
    <p:sldId id="2076136264" r:id="rId32"/>
    <p:sldId id="2134805610" r:id="rId33"/>
    <p:sldId id="2145707277" r:id="rId34"/>
    <p:sldId id="2145707279" r:id="rId35"/>
    <p:sldId id="2145707295" r:id="rId36"/>
    <p:sldId id="2145707278" r:id="rId37"/>
    <p:sldId id="2145707294" r:id="rId38"/>
    <p:sldId id="277" r:id="rId39"/>
    <p:sldId id="2076136275"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bby Slide" id="{4A4D1AEB-A6AA-4D30-A964-5981E3167F71}">
          <p14:sldIdLst>
            <p14:sldId id="1567"/>
          </p14:sldIdLst>
        </p14:section>
        <p14:section name="General content" id="{F8FC4E58-4B95-412B-BB13-0CB9B192F7F4}">
          <p14:sldIdLst>
            <p14:sldId id="2145707299"/>
            <p14:sldId id="2079"/>
            <p14:sldId id="1596"/>
            <p14:sldId id="2076137597"/>
            <p14:sldId id="2145707293"/>
            <p14:sldId id="2134805612"/>
            <p14:sldId id="2134805597"/>
            <p14:sldId id="2134805595"/>
            <p14:sldId id="2076136270"/>
            <p14:sldId id="2145707298"/>
            <p14:sldId id="2134805600"/>
            <p14:sldId id="2134805611"/>
            <p14:sldId id="1622"/>
            <p14:sldId id="1623"/>
            <p14:sldId id="1632"/>
            <p14:sldId id="1642"/>
            <p14:sldId id="1633"/>
            <p14:sldId id="3334"/>
            <p14:sldId id="2076136307"/>
            <p14:sldId id="2076136308"/>
            <p14:sldId id="2076136282"/>
            <p14:sldId id="2145707292"/>
            <p14:sldId id="2134805599"/>
            <p14:sldId id="2076136368"/>
            <p14:sldId id="2076136264"/>
            <p14:sldId id="2134805610"/>
            <p14:sldId id="2145707277"/>
            <p14:sldId id="2145707279"/>
            <p14:sldId id="2145707295"/>
            <p14:sldId id="2145707278"/>
            <p14:sldId id="214570729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3B9"/>
    <a:srgbClr val="0078D4"/>
    <a:srgbClr val="DBDBDB"/>
    <a:srgbClr val="FFFFFF"/>
    <a:srgbClr val="FBF7E7"/>
    <a:srgbClr val="F64036"/>
    <a:srgbClr val="FF8400"/>
    <a:srgbClr val="47291F"/>
    <a:srgbClr val="140D0D"/>
    <a:srgbClr val="4B2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718BC6-8095-4B3F-9FFF-38C1F8FA16D4}" v="619" dt="2022-06-02T14:09:17.040"/>
    <p1510:client id="{A5D556C4-CC94-4BEE-ABF4-4ECACA8119E6}" v="5" dt="2022-06-02T17:20:16.680"/>
    <p1510:client id="{C55BCE10-20B2-47FF-93BB-48A0D083A82D}" v="109" vWet="111" dt="2022-06-02T13:56:59.297"/>
    <p1510:client id="{E1569F38-4515-45BB-91B5-D14610345B01}" v="427" dt="2022-06-02T14:46:51.4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964" autoAdjust="0"/>
  </p:normalViewPr>
  <p:slideViewPr>
    <p:cSldViewPr snapToGrid="0">
      <p:cViewPr varScale="1">
        <p:scale>
          <a:sx n="79" d="100"/>
          <a:sy n="79" d="100"/>
        </p:scale>
        <p:origin x="139"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Terentiev" userId="S::aterentiev@microsoft.com::b089aebb-68c6-439e-96df-7e98da5a759e" providerId="AD" clId="Web-{2326D6E7-8A5F-0452-CFD7-98F2FD7759B6}"/>
    <pc:docChg chg="modSld">
      <pc:chgData name="Alex Terentiev" userId="S::aterentiev@microsoft.com::b089aebb-68c6-439e-96df-7e98da5a759e" providerId="AD" clId="Web-{2326D6E7-8A5F-0452-CFD7-98F2FD7759B6}" dt="2022-05-17T22:08:12.372" v="0"/>
      <pc:docMkLst>
        <pc:docMk/>
      </pc:docMkLst>
      <pc:sldChg chg="delSp">
        <pc:chgData name="Alex Terentiev" userId="S::aterentiev@microsoft.com::b089aebb-68c6-439e-96df-7e98da5a759e" providerId="AD" clId="Web-{2326D6E7-8A5F-0452-CFD7-98F2FD7759B6}" dt="2022-05-17T22:08:12.372" v="0"/>
        <pc:sldMkLst>
          <pc:docMk/>
          <pc:sldMk cId="4037611923" sldId="3334"/>
        </pc:sldMkLst>
        <pc:spChg chg="del">
          <ac:chgData name="Alex Terentiev" userId="S::aterentiev@microsoft.com::b089aebb-68c6-439e-96df-7e98da5a759e" providerId="AD" clId="Web-{2326D6E7-8A5F-0452-CFD7-98F2FD7759B6}" dt="2022-05-17T22:08:12.372" v="0"/>
          <ac:spMkLst>
            <pc:docMk/>
            <pc:sldMk cId="4037611923" sldId="3334"/>
            <ac:spMk id="18" creationId="{D2E652E4-0B3B-F5F1-1B90-3B4D1C282C1C}"/>
          </ac:spMkLst>
        </pc:spChg>
      </pc:sldChg>
    </pc:docChg>
  </pc:docChgLst>
  <pc:docChgLst>
    <pc:chgData name="David Warner" userId="S::david_dwarnerii.com#ext#@microsoft.onmicrosoft.com::acafcf14-4098-4a83-9425-e73571277a06" providerId="AD" clId="Web-{D3DCC28A-6498-423B-AB41-04011E283AB9}"/>
    <pc:docChg chg="modSld">
      <pc:chgData name="David Warner" userId="S::david_dwarnerii.com#ext#@microsoft.onmicrosoft.com::acafcf14-4098-4a83-9425-e73571277a06" providerId="AD" clId="Web-{D3DCC28A-6498-423B-AB41-04011E283AB9}" dt="2022-03-10T21:31:57.072" v="47"/>
      <pc:docMkLst>
        <pc:docMk/>
      </pc:docMkLst>
      <pc:sldChg chg="modSp">
        <pc:chgData name="David Warner" userId="S::david_dwarnerii.com#ext#@microsoft.onmicrosoft.com::acafcf14-4098-4a83-9425-e73571277a06" providerId="AD" clId="Web-{D3DCC28A-6498-423B-AB41-04011E283AB9}" dt="2022-03-10T21:24:19.965" v="10" actId="20577"/>
        <pc:sldMkLst>
          <pc:docMk/>
          <pc:sldMk cId="2967945684" sldId="277"/>
        </pc:sldMkLst>
        <pc:spChg chg="mod">
          <ac:chgData name="David Warner" userId="S::david_dwarnerii.com#ext#@microsoft.onmicrosoft.com::acafcf14-4098-4a83-9425-e73571277a06" providerId="AD" clId="Web-{D3DCC28A-6498-423B-AB41-04011E283AB9}" dt="2022-03-10T21:24:19.96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3DCC28A-6498-423B-AB41-04011E283AB9}" dt="2022-03-10T21:23:54.246" v="1" actId="20577"/>
        <pc:sldMkLst>
          <pc:docMk/>
          <pc:sldMk cId="287163252" sldId="1567"/>
        </pc:sldMkLst>
        <pc:spChg chg="mod">
          <ac:chgData name="David Warner" userId="S::david_dwarnerii.com#ext#@microsoft.onmicrosoft.com::acafcf14-4098-4a83-9425-e73571277a06" providerId="AD" clId="Web-{D3DCC28A-6498-423B-AB41-04011E283AB9}" dt="2022-03-10T21:23:54.246"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D3DCC28A-6498-423B-AB41-04011E283AB9}" dt="2022-03-10T21:24:34.341" v="16"/>
        <pc:sldMkLst>
          <pc:docMk/>
          <pc:sldMk cId="2877399898" sldId="1623"/>
        </pc:sldMkLst>
        <pc:spChg chg="add">
          <ac:chgData name="David Warner" userId="S::david_dwarnerii.com#ext#@microsoft.onmicrosoft.com::acafcf14-4098-4a83-9425-e73571277a06" providerId="AD" clId="Web-{D3DCC28A-6498-423B-AB41-04011E283AB9}" dt="2022-03-10T21:24:34.341" v="16"/>
          <ac:spMkLst>
            <pc:docMk/>
            <pc:sldMk cId="2877399898" sldId="1623"/>
            <ac:spMk id="138" creationId="{DD57B4EA-BC5D-4247-8817-88BC7ACC5053}"/>
          </ac:spMkLst>
        </pc:spChg>
      </pc:sldChg>
      <pc:sldChg chg="addSp">
        <pc:chgData name="David Warner" userId="S::david_dwarnerii.com#ext#@microsoft.onmicrosoft.com::acafcf14-4098-4a83-9425-e73571277a06" providerId="AD" clId="Web-{D3DCC28A-6498-423B-AB41-04011E283AB9}" dt="2022-03-10T21:24:32.435" v="15"/>
        <pc:sldMkLst>
          <pc:docMk/>
          <pc:sldMk cId="2253365439" sldId="1642"/>
        </pc:sldMkLst>
        <pc:spChg chg="add">
          <ac:chgData name="David Warner" userId="S::david_dwarnerii.com#ext#@microsoft.onmicrosoft.com::acafcf14-4098-4a83-9425-e73571277a06" providerId="AD" clId="Web-{D3DCC28A-6498-423B-AB41-04011E283AB9}" dt="2022-03-10T21:24:32.435" v="15"/>
          <ac:spMkLst>
            <pc:docMk/>
            <pc:sldMk cId="2253365439" sldId="1642"/>
            <ac:spMk id="4" creationId="{B9BC03C4-83A6-4338-A178-317E47946A26}"/>
          </ac:spMkLst>
        </pc:spChg>
      </pc:sldChg>
      <pc:sldChg chg="modSp">
        <pc:chgData name="David Warner" userId="S::david_dwarnerii.com#ext#@microsoft.onmicrosoft.com::acafcf14-4098-4a83-9425-e73571277a06" providerId="AD" clId="Web-{D3DCC28A-6498-423B-AB41-04011E283AB9}" dt="2022-03-10T21:31:57.072" v="47"/>
        <pc:sldMkLst>
          <pc:docMk/>
          <pc:sldMk cId="10702720" sldId="2079"/>
        </pc:sldMkLst>
        <pc:spChg chg="mod">
          <ac:chgData name="David Warner" userId="S::david_dwarnerii.com#ext#@microsoft.onmicrosoft.com::acafcf14-4098-4a83-9425-e73571277a06" providerId="AD" clId="Web-{D3DCC28A-6498-423B-AB41-04011E283AB9}" dt="2022-03-10T21:29:23.271" v="37"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3DCC28A-6498-423B-AB41-04011E283AB9}" dt="2022-03-10T21:31:57.072" v="47"/>
          <ac:picMkLst>
            <pc:docMk/>
            <pc:sldMk cId="10702720" sldId="2079"/>
            <ac:picMk id="11" creationId="{1969CEB2-97BE-4D53-B93F-16FBDB07A39C}"/>
          </ac:picMkLst>
        </pc:picChg>
      </pc:sldChg>
      <pc:sldChg chg="addSp">
        <pc:chgData name="David Warner" userId="S::david_dwarnerii.com#ext#@microsoft.onmicrosoft.com::acafcf14-4098-4a83-9425-e73571277a06" providerId="AD" clId="Web-{D3DCC28A-6498-423B-AB41-04011E283AB9}" dt="2022-03-10T21:24:30.606" v="14"/>
        <pc:sldMkLst>
          <pc:docMk/>
          <pc:sldMk cId="4037611923" sldId="3334"/>
        </pc:sldMkLst>
        <pc:spChg chg="add">
          <ac:chgData name="David Warner" userId="S::david_dwarnerii.com#ext#@microsoft.onmicrosoft.com::acafcf14-4098-4a83-9425-e73571277a06" providerId="AD" clId="Web-{D3DCC28A-6498-423B-AB41-04011E283AB9}" dt="2022-03-10T21:24:30.606" v="14"/>
          <ac:spMkLst>
            <pc:docMk/>
            <pc:sldMk cId="4037611923" sldId="3334"/>
            <ac:spMk id="4" creationId="{A23000B0-03E0-4BA9-82F3-6AF8E4176CD0}"/>
          </ac:spMkLst>
        </pc:spChg>
      </pc:sldChg>
      <pc:sldChg chg="modSp">
        <pc:chgData name="David Warner" userId="S::david_dwarnerii.com#ext#@microsoft.onmicrosoft.com::acafcf14-4098-4a83-9425-e73571277a06" providerId="AD" clId="Web-{D3DCC28A-6498-423B-AB41-04011E283AB9}" dt="2022-03-10T21:31:41.775" v="46"/>
        <pc:sldMkLst>
          <pc:docMk/>
          <pc:sldMk cId="778883926" sldId="2076136264"/>
        </pc:sldMkLst>
        <pc:spChg chg="mod">
          <ac:chgData name="David Warner" userId="S::david_dwarnerii.com#ext#@microsoft.onmicrosoft.com::acafcf14-4098-4a83-9425-e73571277a06" providerId="AD" clId="Web-{D3DCC28A-6498-423B-AB41-04011E283AB9}" dt="2022-03-10T21:30:07.600" v="4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3DCC28A-6498-423B-AB41-04011E283AB9}" dt="2022-03-10T21:31:05.195" v="4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D3DCC28A-6498-423B-AB41-04011E283AB9}" dt="2022-03-10T21:31:41.775" v="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D3DCC28A-6498-423B-AB41-04011E283AB9}" dt="2022-03-10T21:24:28.856" v="13"/>
        <pc:sldMkLst>
          <pc:docMk/>
          <pc:sldMk cId="2925091645" sldId="2076136308"/>
        </pc:sldMkLst>
        <pc:spChg chg="add">
          <ac:chgData name="David Warner" userId="S::david_dwarnerii.com#ext#@microsoft.onmicrosoft.com::acafcf14-4098-4a83-9425-e73571277a06" providerId="AD" clId="Web-{D3DCC28A-6498-423B-AB41-04011E283AB9}" dt="2022-03-10T21:24:28.856" v="13"/>
          <ac:spMkLst>
            <pc:docMk/>
            <pc:sldMk cId="2925091645" sldId="2076136308"/>
            <ac:spMk id="20" creationId="{3552C774-1CE2-49D6-AFAD-D0283D150A74}"/>
          </ac:spMkLst>
        </pc:spChg>
      </pc:sldChg>
      <pc:sldChg chg="addSp">
        <pc:chgData name="David Warner" userId="S::david_dwarnerii.com#ext#@microsoft.onmicrosoft.com::acafcf14-4098-4a83-9425-e73571277a06" providerId="AD" clId="Web-{D3DCC28A-6498-423B-AB41-04011E283AB9}" dt="2022-03-10T21:24:42.763" v="21"/>
        <pc:sldMkLst>
          <pc:docMk/>
          <pc:sldMk cId="1964942243" sldId="2076137768"/>
        </pc:sldMkLst>
        <pc:spChg chg="add">
          <ac:chgData name="David Warner" userId="S::david_dwarnerii.com#ext#@microsoft.onmicrosoft.com::acafcf14-4098-4a83-9425-e73571277a06" providerId="AD" clId="Web-{D3DCC28A-6498-423B-AB41-04011E283AB9}" dt="2022-03-10T21:24:42.763" v="21"/>
          <ac:spMkLst>
            <pc:docMk/>
            <pc:sldMk cId="1964942243" sldId="2076137768"/>
            <ac:spMk id="3" creationId="{C4FEA184-2FD3-468E-8C11-B031F412181D}"/>
          </ac:spMkLst>
        </pc:spChg>
      </pc:sldChg>
      <pc:sldChg chg="addSp">
        <pc:chgData name="David Warner" userId="S::david_dwarnerii.com#ext#@microsoft.onmicrosoft.com::acafcf14-4098-4a83-9425-e73571277a06" providerId="AD" clId="Web-{D3DCC28A-6498-423B-AB41-04011E283AB9}" dt="2022-03-10T21:24:38.357" v="19"/>
        <pc:sldMkLst>
          <pc:docMk/>
          <pc:sldMk cId="1876898821" sldId="2076137837"/>
        </pc:sldMkLst>
        <pc:spChg chg="add">
          <ac:chgData name="David Warner" userId="S::david_dwarnerii.com#ext#@microsoft.onmicrosoft.com::acafcf14-4098-4a83-9425-e73571277a06" providerId="AD" clId="Web-{D3DCC28A-6498-423B-AB41-04011E283AB9}" dt="2022-03-10T21:24:38.357" v="19"/>
          <ac:spMkLst>
            <pc:docMk/>
            <pc:sldMk cId="1876898821" sldId="2076137837"/>
            <ac:spMk id="7" creationId="{670507C6-938A-4953-842F-5D34A86BD233}"/>
          </ac:spMkLst>
        </pc:spChg>
      </pc:sldChg>
      <pc:sldChg chg="addSp">
        <pc:chgData name="David Warner" userId="S::david_dwarnerii.com#ext#@microsoft.onmicrosoft.com::acafcf14-4098-4a83-9425-e73571277a06" providerId="AD" clId="Web-{D3DCC28A-6498-423B-AB41-04011E283AB9}" dt="2022-03-10T21:24:40.435" v="20"/>
        <pc:sldMkLst>
          <pc:docMk/>
          <pc:sldMk cId="1812315545" sldId="2134805597"/>
        </pc:sldMkLst>
        <pc:spChg chg="add">
          <ac:chgData name="David Warner" userId="S::david_dwarnerii.com#ext#@microsoft.onmicrosoft.com::acafcf14-4098-4a83-9425-e73571277a06" providerId="AD" clId="Web-{D3DCC28A-6498-423B-AB41-04011E283AB9}" dt="2022-03-10T21:24:40.435" v="20"/>
          <ac:spMkLst>
            <pc:docMk/>
            <pc:sldMk cId="1812315545" sldId="2134805597"/>
            <ac:spMk id="2" creationId="{EA8B178A-B1C3-41AB-B249-D85C7D36F315}"/>
          </ac:spMkLst>
        </pc:spChg>
      </pc:sldChg>
      <pc:sldChg chg="addSp">
        <pc:chgData name="David Warner" userId="S::david_dwarnerii.com#ext#@microsoft.onmicrosoft.com::acafcf14-4098-4a83-9425-e73571277a06" providerId="AD" clId="Web-{D3DCC28A-6498-423B-AB41-04011E283AB9}" dt="2022-03-10T21:24:26.216" v="12"/>
        <pc:sldMkLst>
          <pc:docMk/>
          <pc:sldMk cId="154491924" sldId="2134805599"/>
        </pc:sldMkLst>
        <pc:spChg chg="add">
          <ac:chgData name="David Warner" userId="S::david_dwarnerii.com#ext#@microsoft.onmicrosoft.com::acafcf14-4098-4a83-9425-e73571277a06" providerId="AD" clId="Web-{D3DCC28A-6498-423B-AB41-04011E283AB9}" dt="2022-03-10T21:24:26.216" v="12"/>
          <ac:spMkLst>
            <pc:docMk/>
            <pc:sldMk cId="154491924" sldId="2134805599"/>
            <ac:spMk id="4" creationId="{B1CC3F09-2410-40A5-9DDB-956A1F7192F2}"/>
          </ac:spMkLst>
        </pc:spChg>
      </pc:sldChg>
      <pc:sldChg chg="addSp">
        <pc:chgData name="David Warner" userId="S::david_dwarnerii.com#ext#@microsoft.onmicrosoft.com::acafcf14-4098-4a83-9425-e73571277a06" providerId="AD" clId="Web-{D3DCC28A-6498-423B-AB41-04011E283AB9}" dt="2022-03-10T21:24:36.919" v="18"/>
        <pc:sldMkLst>
          <pc:docMk/>
          <pc:sldMk cId="837812005" sldId="2134805600"/>
        </pc:sldMkLst>
        <pc:spChg chg="add">
          <ac:chgData name="David Warner" userId="S::david_dwarnerii.com#ext#@microsoft.onmicrosoft.com::acafcf14-4098-4a83-9425-e73571277a06" providerId="AD" clId="Web-{D3DCC28A-6498-423B-AB41-04011E283AB9}" dt="2022-03-10T21:24:36.919" v="18"/>
          <ac:spMkLst>
            <pc:docMk/>
            <pc:sldMk cId="837812005" sldId="2134805600"/>
            <ac:spMk id="2" creationId="{9C8431A5-189B-4EF7-9CFB-CE271E0AFFFE}"/>
          </ac:spMkLst>
        </pc:spChg>
      </pc:sldChg>
      <pc:sldChg chg="mod modShow">
        <pc:chgData name="David Warner" userId="S::david_dwarnerii.com#ext#@microsoft.onmicrosoft.com::acafcf14-4098-4a83-9425-e73571277a06" providerId="AD" clId="Web-{D3DCC28A-6498-423B-AB41-04011E283AB9}" dt="2022-03-10T21:24:25.622" v="11"/>
        <pc:sldMkLst>
          <pc:docMk/>
          <pc:sldMk cId="3743370006" sldId="2134805602"/>
        </pc:sldMkLst>
      </pc:sldChg>
      <pc:sldChg chg="addSp">
        <pc:chgData name="David Warner" userId="S::david_dwarnerii.com#ext#@microsoft.onmicrosoft.com::acafcf14-4098-4a83-9425-e73571277a06" providerId="AD" clId="Web-{D3DCC28A-6498-423B-AB41-04011E283AB9}" dt="2022-03-10T21:24:35.966" v="17"/>
        <pc:sldMkLst>
          <pc:docMk/>
          <pc:sldMk cId="3452186815" sldId="2134805611"/>
        </pc:sldMkLst>
        <pc:spChg chg="add">
          <ac:chgData name="David Warner" userId="S::david_dwarnerii.com#ext#@microsoft.onmicrosoft.com::acafcf14-4098-4a83-9425-e73571277a06" providerId="AD" clId="Web-{D3DCC28A-6498-423B-AB41-04011E283AB9}" dt="2022-03-10T21:24:35.966" v="17"/>
          <ac:spMkLst>
            <pc:docMk/>
            <pc:sldMk cId="3452186815" sldId="2134805611"/>
            <ac:spMk id="3" creationId="{F5DB4640-231C-46CC-BFE5-6FDE4F66A5B9}"/>
          </ac:spMkLst>
        </pc:spChg>
      </pc:sldChg>
    </pc:docChg>
  </pc:docChgLst>
  <pc:docChgLst>
    <pc:chgData name="David Warner" userId="S::david_dwarnerii.com#ext#@microsoft.onmicrosoft.com::acafcf14-4098-4a83-9425-e73571277a06" providerId="AD" clId="Web-{99410057-1572-4499-ADC3-70697DAF46AB}"/>
    <pc:docChg chg="modSld">
      <pc:chgData name="David Warner" userId="S::david_dwarnerii.com#ext#@microsoft.onmicrosoft.com::acafcf14-4098-4a83-9425-e73571277a06" providerId="AD" clId="Web-{99410057-1572-4499-ADC3-70697DAF46AB}" dt="2021-12-13T01:10:50.951" v="10" actId="1076"/>
      <pc:docMkLst>
        <pc:docMk/>
      </pc:docMkLst>
      <pc:sldChg chg="modSp">
        <pc:chgData name="David Warner" userId="S::david_dwarnerii.com#ext#@microsoft.onmicrosoft.com::acafcf14-4098-4a83-9425-e73571277a06" providerId="AD" clId="Web-{99410057-1572-4499-ADC3-70697DAF46AB}" dt="2021-12-13T01:10:30.591" v="5" actId="1076"/>
        <pc:sldMkLst>
          <pc:docMk/>
          <pc:sldMk cId="10702720" sldId="2079"/>
        </pc:sldMkLst>
        <pc:picChg chg="mod modCrop">
          <ac:chgData name="David Warner" userId="S::david_dwarnerii.com#ext#@microsoft.onmicrosoft.com::acafcf14-4098-4a83-9425-e73571277a06" providerId="AD" clId="Web-{99410057-1572-4499-ADC3-70697DAF46AB}" dt="2021-12-13T01:10:30.591" v="5" actId="1076"/>
          <ac:picMkLst>
            <pc:docMk/>
            <pc:sldMk cId="10702720" sldId="2079"/>
            <ac:picMk id="16" creationId="{03103D18-CA18-488C-A085-DC2A990B13FF}"/>
          </ac:picMkLst>
        </pc:picChg>
      </pc:sldChg>
      <pc:sldChg chg="addSp delSp modSp">
        <pc:chgData name="David Warner" userId="S::david_dwarnerii.com#ext#@microsoft.onmicrosoft.com::acafcf14-4098-4a83-9425-e73571277a06" providerId="AD" clId="Web-{99410057-1572-4499-ADC3-70697DAF46AB}" dt="2021-12-13T01:10:50.951" v="10" actId="1076"/>
        <pc:sldMkLst>
          <pc:docMk/>
          <pc:sldMk cId="778883926" sldId="2076136264"/>
        </pc:sldMkLst>
        <pc:picChg chg="add mod">
          <ac:chgData name="David Warner" userId="S::david_dwarnerii.com#ext#@microsoft.onmicrosoft.com::acafcf14-4098-4a83-9425-e73571277a06" providerId="AD" clId="Web-{99410057-1572-4499-ADC3-70697DAF46AB}" dt="2021-12-13T01:10:50.951" v="10" actId="1076"/>
          <ac:picMkLst>
            <pc:docMk/>
            <pc:sldMk cId="778883926" sldId="2076136264"/>
            <ac:picMk id="3" creationId="{4C948729-7B84-423D-93F7-511BE7949DD5}"/>
          </ac:picMkLst>
        </pc:picChg>
        <pc:picChg chg="del">
          <ac:chgData name="David Warner" userId="S::david_dwarnerii.com#ext#@microsoft.onmicrosoft.com::acafcf14-4098-4a83-9425-e73571277a06" providerId="AD" clId="Web-{99410057-1572-4499-ADC3-70697DAF46AB}" dt="2021-12-13T01:10:47.748" v="9"/>
          <ac:picMkLst>
            <pc:docMk/>
            <pc:sldMk cId="778883926" sldId="2076136264"/>
            <ac:picMk id="8" creationId="{172ACC13-3852-4C79-982C-31A1F9A06529}"/>
          </ac:picMkLst>
        </pc:picChg>
      </pc:sldChg>
    </pc:docChg>
  </pc:docChgLst>
  <pc:docChgLst>
    <pc:chgData name="David Warner" userId="S::david_dwarnerii.com#ext#@microsoft.onmicrosoft.com::acafcf14-4098-4a83-9425-e73571277a06" providerId="AD" clId="Web-{9A23DEAD-0CEE-4331-85D3-D8C4EF16D62A}"/>
    <pc:docChg chg="addSld delSld modSld addMainMaster modSection">
      <pc:chgData name="David Warner" userId="S::david_dwarnerii.com#ext#@microsoft.onmicrosoft.com::acafcf14-4098-4a83-9425-e73571277a06" providerId="AD" clId="Web-{9A23DEAD-0CEE-4331-85D3-D8C4EF16D62A}" dt="2021-10-06T19:02:38.691" v="22"/>
      <pc:docMkLst>
        <pc:docMk/>
      </pc:docMkLst>
      <pc:sldChg chg="del">
        <pc:chgData name="David Warner" userId="S::david_dwarnerii.com#ext#@microsoft.onmicrosoft.com::acafcf14-4098-4a83-9425-e73571277a06" providerId="AD" clId="Web-{9A23DEAD-0CEE-4331-85D3-D8C4EF16D62A}" dt="2021-10-06T19:02:38.691" v="22"/>
        <pc:sldMkLst>
          <pc:docMk/>
          <pc:sldMk cId="357588276" sldId="2076136388"/>
        </pc:sldMkLst>
      </pc:sldChg>
      <pc:sldChg chg="add replId">
        <pc:chgData name="David Warner" userId="S::david_dwarnerii.com#ext#@microsoft.onmicrosoft.com::acafcf14-4098-4a83-9425-e73571277a06" providerId="AD" clId="Web-{9A23DEAD-0CEE-4331-85D3-D8C4EF16D62A}" dt="2021-10-06T19:01:52.548" v="0"/>
        <pc:sldMkLst>
          <pc:docMk/>
          <pc:sldMk cId="1812315545" sldId="2134805597"/>
        </pc:sldMkLst>
      </pc:sldChg>
      <pc:sldChg chg="modSp add">
        <pc:chgData name="David Warner" userId="S::david_dwarnerii.com#ext#@microsoft.onmicrosoft.com::acafcf14-4098-4a83-9425-e73571277a06" providerId="AD" clId="Web-{9A23DEAD-0CEE-4331-85D3-D8C4EF16D62A}" dt="2021-10-06T19:02:29.347" v="21" actId="20577"/>
        <pc:sldMkLst>
          <pc:docMk/>
          <pc:sldMk cId="552078619" sldId="2134805598"/>
        </pc:sldMkLst>
        <pc:spChg chg="mod">
          <ac:chgData name="David Warner" userId="S::david_dwarnerii.com#ext#@microsoft.onmicrosoft.com::acafcf14-4098-4a83-9425-e73571277a06" providerId="AD" clId="Web-{9A23DEAD-0CEE-4331-85D3-D8C4EF16D62A}" dt="2021-10-06T19:02:29.347" v="21" actId="20577"/>
          <ac:spMkLst>
            <pc:docMk/>
            <pc:sldMk cId="552078619" sldId="2134805598"/>
            <ac:spMk id="13" creationId="{B8CC793B-C9E8-407C-A4A0-87D6E5167077}"/>
          </ac:spMkLst>
        </pc:spChg>
      </pc:sldChg>
      <pc:sldMasterChg chg="add addSldLayout">
        <pc:chgData name="David Warner" userId="S::david_dwarnerii.com#ext#@microsoft.onmicrosoft.com::acafcf14-4098-4a83-9425-e73571277a06" providerId="AD" clId="Web-{9A23DEAD-0CEE-4331-85D3-D8C4EF16D62A}" dt="2021-10-06T19:02:03.189" v="1"/>
        <pc:sldMasterMkLst>
          <pc:docMk/>
          <pc:sldMasterMk cId="3588427678" sldId="2147484668"/>
        </pc:sldMasterMkLst>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294780752" sldId="21474845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53576638" sldId="21474845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286805883" sldId="214748461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0910180" sldId="214748466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546528235" sldId="214748466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0824646" sldId="214748467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75849004" sldId="214748467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31337368" sldId="214748467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60141622" sldId="214748467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086938917" sldId="214748467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301746819" sldId="214748467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785199377" sldId="214748467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699272733" sldId="214748467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32563861" sldId="214748467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68934554" sldId="214748467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2443733" sldId="214748468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715037521" sldId="214748468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68780090" sldId="214748468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994402774" sldId="214748468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89100596" sldId="214748468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811322961" sldId="214748468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99307191" sldId="214748468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290855214" sldId="214748468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072082815" sldId="214748468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25069136" sldId="214748468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4113307920" sldId="214748469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505335781" sldId="2147484691"/>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918081149" sldId="2147484692"/>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372172163" sldId="2147484693"/>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405027661" sldId="2147484694"/>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135926214" sldId="2147484695"/>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934935088" sldId="2147484696"/>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359579443" sldId="2147484697"/>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353039429" sldId="2147484698"/>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135121712" sldId="2147484699"/>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2772356252" sldId="2147484700"/>
          </pc:sldLayoutMkLst>
        </pc:sldLayoutChg>
        <pc:sldLayoutChg chg="add">
          <pc:chgData name="David Warner" userId="S::david_dwarnerii.com#ext#@microsoft.onmicrosoft.com::acafcf14-4098-4a83-9425-e73571277a06" providerId="AD" clId="Web-{9A23DEAD-0CEE-4331-85D3-D8C4EF16D62A}" dt="2021-10-06T19:02:03.189" v="1"/>
          <pc:sldLayoutMkLst>
            <pc:docMk/>
            <pc:sldMasterMk cId="3588427678" sldId="2147484668"/>
            <pc:sldLayoutMk cId="1464833958" sldId="2147484701"/>
          </pc:sldLayoutMkLst>
        </pc:sldLayoutChg>
      </pc:sldMasterChg>
    </pc:docChg>
  </pc:docChgLst>
  <pc:docChgLst>
    <pc:chgData name="Julie Turner" userId="S::julie.turner_sympraxisconsulting.com#ext#@microsoft.onmicrosoft.com::51f00042-4c48-4111-9ee4-670ef2fc7d0e" providerId="AD" clId="Web-{A61B384C-B6DE-4966-BF8B-1D2D2B0BB7EE}"/>
    <pc:docChg chg="modSld">
      <pc:chgData name="Julie Turner" userId="S::julie.turner_sympraxisconsulting.com#ext#@microsoft.onmicrosoft.com::51f00042-4c48-4111-9ee4-670ef2fc7d0e" providerId="AD" clId="Web-{A61B384C-B6DE-4966-BF8B-1D2D2B0BB7EE}" dt="2021-10-04T17:35:00.169" v="139" actId="20577"/>
      <pc:docMkLst>
        <pc:docMk/>
      </pc:docMkLst>
      <pc:sldChg chg="delSp modSp">
        <pc:chgData name="Julie Turner" userId="S::julie.turner_sympraxisconsulting.com#ext#@microsoft.onmicrosoft.com::51f00042-4c48-4111-9ee4-670ef2fc7d0e" providerId="AD" clId="Web-{A61B384C-B6DE-4966-BF8B-1D2D2B0BB7EE}" dt="2021-10-04T17:35:00.169" v="139" actId="20577"/>
        <pc:sldMkLst>
          <pc:docMk/>
          <pc:sldMk cId="2877399898" sldId="1623"/>
        </pc:sldMkLst>
        <pc:spChg chg="mod">
          <ac:chgData name="Julie Turner" userId="S::julie.turner_sympraxisconsulting.com#ext#@microsoft.onmicrosoft.com::51f00042-4c48-4111-9ee4-670ef2fc7d0e" providerId="AD" clId="Web-{A61B384C-B6DE-4966-BF8B-1D2D2B0BB7EE}" dt="2021-10-04T17:35:00.169" v="139"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A61B384C-B6DE-4966-BF8B-1D2D2B0BB7EE}" dt="2021-10-04T17:24:01.226" v="3"/>
          <ac:spMkLst>
            <pc:docMk/>
            <pc:sldMk cId="2877399898" sldId="1623"/>
            <ac:spMk id="138" creationId="{2BCD52B0-2E19-407B-8299-CEAF4082858C}"/>
          </ac:spMkLst>
        </pc:spChg>
      </pc:sldChg>
    </pc:docChg>
  </pc:docChgLst>
  <pc:docChgLst>
    <pc:chgData name="David Warner" userId="S::david_dwarnerii.com#ext#@microsoft.onmicrosoft.com::acafcf14-4098-4a83-9425-e73571277a06" providerId="AD" clId="Web-{4DDEE3A9-AFAF-456F-A550-CD368E190D86}"/>
    <pc:docChg chg="modSld">
      <pc:chgData name="David Warner" userId="S::david_dwarnerii.com#ext#@microsoft.onmicrosoft.com::acafcf14-4098-4a83-9425-e73571277a06" providerId="AD" clId="Web-{4DDEE3A9-AFAF-456F-A550-CD368E190D86}" dt="2021-11-25T17:31:02.767" v="272"/>
      <pc:docMkLst>
        <pc:docMk/>
      </pc:docMkLst>
      <pc:sldChg chg="modSp">
        <pc:chgData name="David Warner" userId="S::david_dwarnerii.com#ext#@microsoft.onmicrosoft.com::acafcf14-4098-4a83-9425-e73571277a06" providerId="AD" clId="Web-{4DDEE3A9-AFAF-456F-A550-CD368E190D86}" dt="2021-11-25T17:25:33.730" v="23" actId="20577"/>
        <pc:sldMkLst>
          <pc:docMk/>
          <pc:sldMk cId="2967945684" sldId="277"/>
        </pc:sldMkLst>
        <pc:spChg chg="mod">
          <ac:chgData name="David Warner" userId="S::david_dwarnerii.com#ext#@microsoft.onmicrosoft.com::acafcf14-4098-4a83-9425-e73571277a06" providerId="AD" clId="Web-{4DDEE3A9-AFAF-456F-A550-CD368E190D86}" dt="2021-11-25T17:25:33.730"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DDEE3A9-AFAF-456F-A550-CD368E190D86}" dt="2021-11-25T17:24:52.212" v="6" actId="20577"/>
        <pc:sldMkLst>
          <pc:docMk/>
          <pc:sldMk cId="287163252" sldId="1567"/>
        </pc:sldMkLst>
        <pc:spChg chg="mod">
          <ac:chgData name="David Warner" userId="S::david_dwarnerii.com#ext#@microsoft.onmicrosoft.com::acafcf14-4098-4a83-9425-e73571277a06" providerId="AD" clId="Web-{4DDEE3A9-AFAF-456F-A550-CD368E190D86}" dt="2021-11-25T17:24:52.212" v="6"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DDEE3A9-AFAF-456F-A550-CD368E190D86}" dt="2021-11-25T17:30:54.250" v="267"/>
        <pc:sldMkLst>
          <pc:docMk/>
          <pc:sldMk cId="2877399898" sldId="1623"/>
        </pc:sldMkLst>
        <pc:spChg chg="add">
          <ac:chgData name="David Warner" userId="S::david_dwarnerii.com#ext#@microsoft.onmicrosoft.com::acafcf14-4098-4a83-9425-e73571277a06" providerId="AD" clId="Web-{4DDEE3A9-AFAF-456F-A550-CD368E190D86}" dt="2021-11-25T17:30:54.250" v="267"/>
          <ac:spMkLst>
            <pc:docMk/>
            <pc:sldMk cId="2877399898" sldId="1623"/>
            <ac:spMk id="138" creationId="{06DEC62E-283F-4239-B6DD-02FD0CD66AE8}"/>
          </ac:spMkLst>
        </pc:spChg>
      </pc:sldChg>
      <pc:sldChg chg="addSp">
        <pc:chgData name="David Warner" userId="S::david_dwarnerii.com#ext#@microsoft.onmicrosoft.com::acafcf14-4098-4a83-9425-e73571277a06" providerId="AD" clId="Web-{4DDEE3A9-AFAF-456F-A550-CD368E190D86}" dt="2021-11-25T17:30:52.594" v="266"/>
        <pc:sldMkLst>
          <pc:docMk/>
          <pc:sldMk cId="2253365439" sldId="1642"/>
        </pc:sldMkLst>
        <pc:spChg chg="add">
          <ac:chgData name="David Warner" userId="S::david_dwarnerii.com#ext#@microsoft.onmicrosoft.com::acafcf14-4098-4a83-9425-e73571277a06" providerId="AD" clId="Web-{4DDEE3A9-AFAF-456F-A550-CD368E190D86}" dt="2021-11-25T17:30:52.594" v="266"/>
          <ac:spMkLst>
            <pc:docMk/>
            <pc:sldMk cId="2253365439" sldId="1642"/>
            <ac:spMk id="4" creationId="{19D040BE-D2DC-4516-B4D4-7797D6FDAFBF}"/>
          </ac:spMkLst>
        </pc:spChg>
      </pc:sldChg>
      <pc:sldChg chg="addSp delSp modSp">
        <pc:chgData name="David Warner" userId="S::david_dwarnerii.com#ext#@microsoft.onmicrosoft.com::acafcf14-4098-4a83-9425-e73571277a06" providerId="AD" clId="Web-{4DDEE3A9-AFAF-456F-A550-CD368E190D86}" dt="2021-11-25T17:28:31.601" v="162"/>
        <pc:sldMkLst>
          <pc:docMk/>
          <pc:sldMk cId="10702720" sldId="2079"/>
        </pc:sldMkLst>
        <pc:spChg chg="mod">
          <ac:chgData name="David Warner" userId="S::david_dwarnerii.com#ext#@microsoft.onmicrosoft.com::acafcf14-4098-4a83-9425-e73571277a06" providerId="AD" clId="Web-{4DDEE3A9-AFAF-456F-A550-CD368E190D86}" dt="2021-11-25T17:27:36.535" v="14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DDEE3A9-AFAF-456F-A550-CD368E190D86}" dt="2021-11-25T17:27:43.785" v="144"/>
          <ac:picMkLst>
            <pc:docMk/>
            <pc:sldMk cId="10702720" sldId="2079"/>
            <ac:picMk id="2" creationId="{619630DA-55FA-465E-83F2-A89A5DE2BB6A}"/>
          </ac:picMkLst>
        </pc:picChg>
        <pc:picChg chg="del mod">
          <ac:chgData name="David Warner" userId="S::david_dwarnerii.com#ext#@microsoft.onmicrosoft.com::acafcf14-4098-4a83-9425-e73571277a06" providerId="AD" clId="Web-{4DDEE3A9-AFAF-456F-A550-CD368E190D86}" dt="2021-11-25T17:28:05.068" v="157"/>
          <ac:picMkLst>
            <pc:docMk/>
            <pc:sldMk cId="10702720" sldId="2079"/>
            <ac:picMk id="10" creationId="{950B7BCA-FEB3-49BF-824B-BCF932B29A53}"/>
          </ac:picMkLst>
        </pc:picChg>
        <pc:picChg chg="del">
          <ac:chgData name="David Warner" userId="S::david_dwarnerii.com#ext#@microsoft.onmicrosoft.com::acafcf14-4098-4a83-9425-e73571277a06" providerId="AD" clId="Web-{4DDEE3A9-AFAF-456F-A550-CD368E190D86}" dt="2021-11-25T17:27:56.208" v="151"/>
          <ac:picMkLst>
            <pc:docMk/>
            <pc:sldMk cId="10702720" sldId="2079"/>
            <ac:picMk id="11" creationId="{12F8E923-4D5E-4A93-8319-1D513AEE0792}"/>
          </ac:picMkLst>
        </pc:picChg>
        <pc:picChg chg="add del mod">
          <ac:chgData name="David Warner" userId="S::david_dwarnerii.com#ext#@microsoft.onmicrosoft.com::acafcf14-4098-4a83-9425-e73571277a06" providerId="AD" clId="Web-{4DDEE3A9-AFAF-456F-A550-CD368E190D86}" dt="2021-11-25T17:27:51.755" v="148"/>
          <ac:picMkLst>
            <pc:docMk/>
            <pc:sldMk cId="10702720" sldId="2079"/>
            <ac:picMk id="12" creationId="{F6D18702-9D80-43C7-AFF1-F06D512D59DC}"/>
          </ac:picMkLst>
        </pc:picChg>
        <pc:picChg chg="add del mod">
          <ac:chgData name="David Warner" userId="S::david_dwarnerii.com#ext#@microsoft.onmicrosoft.com::acafcf14-4098-4a83-9425-e73571277a06" providerId="AD" clId="Web-{4DDEE3A9-AFAF-456F-A550-CD368E190D86}" dt="2021-11-25T17:28:03.724" v="156"/>
          <ac:picMkLst>
            <pc:docMk/>
            <pc:sldMk cId="10702720" sldId="2079"/>
            <ac:picMk id="13" creationId="{5ED92BBF-A7BF-49C6-813D-ABC49AD5C676}"/>
          </ac:picMkLst>
        </pc:picChg>
        <pc:picChg chg="add mod">
          <ac:chgData name="David Warner" userId="S::david_dwarnerii.com#ext#@microsoft.onmicrosoft.com::acafcf14-4098-4a83-9425-e73571277a06" providerId="AD" clId="Web-{4DDEE3A9-AFAF-456F-A550-CD368E190D86}" dt="2021-11-25T17:28:24.335" v="161"/>
          <ac:picMkLst>
            <pc:docMk/>
            <pc:sldMk cId="10702720" sldId="2079"/>
            <ac:picMk id="14" creationId="{EEAC9D0E-406B-4555-91AF-DEDA862B087C}"/>
          </ac:picMkLst>
        </pc:picChg>
        <pc:picChg chg="add mod">
          <ac:chgData name="David Warner" userId="S::david_dwarnerii.com#ext#@microsoft.onmicrosoft.com::acafcf14-4098-4a83-9425-e73571277a06" providerId="AD" clId="Web-{4DDEE3A9-AFAF-456F-A550-CD368E190D86}" dt="2021-11-25T17:28:31.601" v="162"/>
          <ac:picMkLst>
            <pc:docMk/>
            <pc:sldMk cId="10702720" sldId="2079"/>
            <ac:picMk id="15" creationId="{A76B4736-46B7-4A10-B766-80EFB476F665}"/>
          </ac:picMkLst>
        </pc:picChg>
        <pc:picChg chg="add mod">
          <ac:chgData name="David Warner" userId="S::david_dwarnerii.com#ext#@microsoft.onmicrosoft.com::acafcf14-4098-4a83-9425-e73571277a06" providerId="AD" clId="Web-{4DDEE3A9-AFAF-456F-A550-CD368E190D86}" dt="2021-11-25T17:28:15.569" v="160"/>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4DDEE3A9-AFAF-456F-A550-CD368E190D86}" dt="2021-11-25T17:30:50.688" v="265"/>
        <pc:sldMkLst>
          <pc:docMk/>
          <pc:sldMk cId="4037611923" sldId="3334"/>
        </pc:sldMkLst>
        <pc:spChg chg="add">
          <ac:chgData name="David Warner" userId="S::david_dwarnerii.com#ext#@microsoft.onmicrosoft.com::acafcf14-4098-4a83-9425-e73571277a06" providerId="AD" clId="Web-{4DDEE3A9-AFAF-456F-A550-CD368E190D86}" dt="2021-11-25T17:30:50.688" v="265"/>
          <ac:spMkLst>
            <pc:docMk/>
            <pc:sldMk cId="4037611923" sldId="3334"/>
            <ac:spMk id="4" creationId="{B40F682A-245B-4723-98FA-C28027E4BD10}"/>
          </ac:spMkLst>
        </pc:spChg>
      </pc:sldChg>
      <pc:sldChg chg="addSp">
        <pc:chgData name="David Warner" userId="S::david_dwarnerii.com#ext#@microsoft.onmicrosoft.com::acafcf14-4098-4a83-9425-e73571277a06" providerId="AD" clId="Web-{4DDEE3A9-AFAF-456F-A550-CD368E190D86}" dt="2021-11-25T17:30:56.313" v="268"/>
        <pc:sldMkLst>
          <pc:docMk/>
          <pc:sldMk cId="631502111" sldId="11650"/>
        </pc:sldMkLst>
        <pc:spChg chg="add">
          <ac:chgData name="David Warner" userId="S::david_dwarnerii.com#ext#@microsoft.onmicrosoft.com::acafcf14-4098-4a83-9425-e73571277a06" providerId="AD" clId="Web-{4DDEE3A9-AFAF-456F-A550-CD368E190D86}" dt="2021-11-25T17:30:56.313" v="268"/>
          <ac:spMkLst>
            <pc:docMk/>
            <pc:sldMk cId="631502111" sldId="11650"/>
            <ac:spMk id="4" creationId="{C0FF0AE3-A960-4D80-8568-72F38E78BD65}"/>
          </ac:spMkLst>
        </pc:spChg>
      </pc:sldChg>
      <pc:sldChg chg="addSp delSp modSp">
        <pc:chgData name="David Warner" userId="S::david_dwarnerii.com#ext#@microsoft.onmicrosoft.com::acafcf14-4098-4a83-9425-e73571277a06" providerId="AD" clId="Web-{4DDEE3A9-AFAF-456F-A550-CD368E190D86}" dt="2021-11-25T17:30:41.390" v="261" actId="20577"/>
        <pc:sldMkLst>
          <pc:docMk/>
          <pc:sldMk cId="778883926" sldId="2076136264"/>
        </pc:sldMkLst>
        <pc:spChg chg="mod">
          <ac:chgData name="David Warner" userId="S::david_dwarnerii.com#ext#@microsoft.onmicrosoft.com::acafcf14-4098-4a83-9425-e73571277a06" providerId="AD" clId="Web-{4DDEE3A9-AFAF-456F-A550-CD368E190D86}" dt="2021-11-25T17:30:41.390" v="26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DDEE3A9-AFAF-456F-A550-CD368E190D86}" dt="2021-11-25T17:28:55.587" v="16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DDEE3A9-AFAF-456F-A550-CD368E190D86}" dt="2021-11-25T17:29:24.010" v="17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DDEE3A9-AFAF-456F-A550-CD368E190D86}" dt="2021-11-25T17:29:03.009" v="170"/>
          <ac:picMkLst>
            <pc:docMk/>
            <pc:sldMk cId="778883926" sldId="2076136264"/>
            <ac:picMk id="8" creationId="{172ACC13-3852-4C79-982C-31A1F9A06529}"/>
          </ac:picMkLst>
        </pc:picChg>
        <pc:picChg chg="add del mod">
          <ac:chgData name="David Warner" userId="S::david_dwarnerii.com#ext#@microsoft.onmicrosoft.com::acafcf14-4098-4a83-9425-e73571277a06" providerId="AD" clId="Web-{4DDEE3A9-AFAF-456F-A550-CD368E190D86}" dt="2021-11-25T17:28:44.649" v="165"/>
          <ac:picMkLst>
            <pc:docMk/>
            <pc:sldMk cId="778883926" sldId="2076136264"/>
            <ac:picMk id="9" creationId="{0EAADC15-18DD-4035-AD64-E15CC1600F0F}"/>
          </ac:picMkLst>
        </pc:picChg>
        <pc:picChg chg="add mod">
          <ac:chgData name="David Warner" userId="S::david_dwarnerii.com#ext#@microsoft.onmicrosoft.com::acafcf14-4098-4a83-9425-e73571277a06" providerId="AD" clId="Web-{4DDEE3A9-AFAF-456F-A550-CD368E190D86}" dt="2021-11-25T17:29:30.042" v="172"/>
          <ac:picMkLst>
            <pc:docMk/>
            <pc:sldMk cId="778883926" sldId="2076136264"/>
            <ac:picMk id="10" creationId="{6C2382DB-3FDC-44A6-8D7F-D029FD937F7D}"/>
          </ac:picMkLst>
        </pc:picChg>
      </pc:sldChg>
      <pc:sldChg chg="addSp">
        <pc:chgData name="David Warner" userId="S::david_dwarnerii.com#ext#@microsoft.onmicrosoft.com::acafcf14-4098-4a83-9425-e73571277a06" providerId="AD" clId="Web-{4DDEE3A9-AFAF-456F-A550-CD368E190D86}" dt="2021-11-25T17:30:47.391" v="264"/>
        <pc:sldMkLst>
          <pc:docMk/>
          <pc:sldMk cId="2925091645" sldId="2076136308"/>
        </pc:sldMkLst>
        <pc:spChg chg="add">
          <ac:chgData name="David Warner" userId="S::david_dwarnerii.com#ext#@microsoft.onmicrosoft.com::acafcf14-4098-4a83-9425-e73571277a06" providerId="AD" clId="Web-{4DDEE3A9-AFAF-456F-A550-CD368E190D86}" dt="2021-11-25T17:30:47.391" v="264"/>
          <ac:spMkLst>
            <pc:docMk/>
            <pc:sldMk cId="2925091645" sldId="2076136308"/>
            <ac:spMk id="20" creationId="{E434ECAF-99C5-43BD-B33F-AA01996EA9E0}"/>
          </ac:spMkLst>
        </pc:spChg>
      </pc:sldChg>
      <pc:sldChg chg="addSp">
        <pc:chgData name="David Warner" userId="S::david_dwarnerii.com#ext#@microsoft.onmicrosoft.com::acafcf14-4098-4a83-9425-e73571277a06" providerId="AD" clId="Web-{4DDEE3A9-AFAF-456F-A550-CD368E190D86}" dt="2021-11-25T17:30:45.875" v="263"/>
        <pc:sldMkLst>
          <pc:docMk/>
          <pc:sldMk cId="2636939237" sldId="2076137579"/>
        </pc:sldMkLst>
        <pc:spChg chg="add">
          <ac:chgData name="David Warner" userId="S::david_dwarnerii.com#ext#@microsoft.onmicrosoft.com::acafcf14-4098-4a83-9425-e73571277a06" providerId="AD" clId="Web-{4DDEE3A9-AFAF-456F-A550-CD368E190D86}" dt="2021-11-25T17:30:45.875" v="263"/>
          <ac:spMkLst>
            <pc:docMk/>
            <pc:sldMk cId="2636939237" sldId="2076137579"/>
            <ac:spMk id="4" creationId="{4D685CF4-3356-408A-BBA1-D4C5CEDF8276}"/>
          </ac:spMkLst>
        </pc:spChg>
      </pc:sldChg>
      <pc:sldChg chg="addSp">
        <pc:chgData name="David Warner" userId="S::david_dwarnerii.com#ext#@microsoft.onmicrosoft.com::acafcf14-4098-4a83-9425-e73571277a06" providerId="AD" clId="Web-{4DDEE3A9-AFAF-456F-A550-CD368E190D86}" dt="2021-11-25T17:30:58.923" v="270"/>
        <pc:sldMkLst>
          <pc:docMk/>
          <pc:sldMk cId="2054408962" sldId="2076137752"/>
        </pc:sldMkLst>
        <pc:spChg chg="add">
          <ac:chgData name="David Warner" userId="S::david_dwarnerii.com#ext#@microsoft.onmicrosoft.com::acafcf14-4098-4a83-9425-e73571277a06" providerId="AD" clId="Web-{4DDEE3A9-AFAF-456F-A550-CD368E190D86}" dt="2021-11-25T17:30:58.923" v="270"/>
          <ac:spMkLst>
            <pc:docMk/>
            <pc:sldMk cId="2054408962" sldId="2076137752"/>
            <ac:spMk id="7" creationId="{A61FB30F-EDFE-4846-92C3-519219E8FB23}"/>
          </ac:spMkLst>
        </pc:spChg>
      </pc:sldChg>
      <pc:sldChg chg="addSp">
        <pc:chgData name="David Warner" userId="S::david_dwarnerii.com#ext#@microsoft.onmicrosoft.com::acafcf14-4098-4a83-9425-e73571277a06" providerId="AD" clId="Web-{4DDEE3A9-AFAF-456F-A550-CD368E190D86}" dt="2021-11-25T17:31:02.767" v="272"/>
        <pc:sldMkLst>
          <pc:docMk/>
          <pc:sldMk cId="2628391176" sldId="2076137756"/>
        </pc:sldMkLst>
        <pc:spChg chg="add">
          <ac:chgData name="David Warner" userId="S::david_dwarnerii.com#ext#@microsoft.onmicrosoft.com::acafcf14-4098-4a83-9425-e73571277a06" providerId="AD" clId="Web-{4DDEE3A9-AFAF-456F-A550-CD368E190D86}" dt="2021-11-25T17:31:02.767" v="272"/>
          <ac:spMkLst>
            <pc:docMk/>
            <pc:sldMk cId="2628391176" sldId="2076137756"/>
            <ac:spMk id="3" creationId="{421F9933-8D8C-431E-A031-D1D01EF3649D}"/>
          </ac:spMkLst>
        </pc:spChg>
      </pc:sldChg>
      <pc:sldChg chg="addSp">
        <pc:chgData name="David Warner" userId="S::david_dwarnerii.com#ext#@microsoft.onmicrosoft.com::acafcf14-4098-4a83-9425-e73571277a06" providerId="AD" clId="Web-{4DDEE3A9-AFAF-456F-A550-CD368E190D86}" dt="2021-11-25T17:31:01.220" v="271"/>
        <pc:sldMkLst>
          <pc:docMk/>
          <pc:sldMk cId="1812315545" sldId="2134805597"/>
        </pc:sldMkLst>
        <pc:spChg chg="add">
          <ac:chgData name="David Warner" userId="S::david_dwarnerii.com#ext#@microsoft.onmicrosoft.com::acafcf14-4098-4a83-9425-e73571277a06" providerId="AD" clId="Web-{4DDEE3A9-AFAF-456F-A550-CD368E190D86}" dt="2021-11-25T17:31:01.220" v="271"/>
          <ac:spMkLst>
            <pc:docMk/>
            <pc:sldMk cId="1812315545" sldId="2134805597"/>
            <ac:spMk id="2" creationId="{55DE32F4-7FCC-4E10-B3AE-5A66A49951FC}"/>
          </ac:spMkLst>
        </pc:spChg>
      </pc:sldChg>
      <pc:sldChg chg="addSp">
        <pc:chgData name="David Warner" userId="S::david_dwarnerii.com#ext#@microsoft.onmicrosoft.com::acafcf14-4098-4a83-9425-e73571277a06" providerId="AD" clId="Web-{4DDEE3A9-AFAF-456F-A550-CD368E190D86}" dt="2021-11-25T17:30:45.015" v="262"/>
        <pc:sldMkLst>
          <pc:docMk/>
          <pc:sldMk cId="154491924" sldId="2134805599"/>
        </pc:sldMkLst>
        <pc:spChg chg="add">
          <ac:chgData name="David Warner" userId="S::david_dwarnerii.com#ext#@microsoft.onmicrosoft.com::acafcf14-4098-4a83-9425-e73571277a06" providerId="AD" clId="Web-{4DDEE3A9-AFAF-456F-A550-CD368E190D86}" dt="2021-11-25T17:30:45.015" v="262"/>
          <ac:spMkLst>
            <pc:docMk/>
            <pc:sldMk cId="154491924" sldId="2134805599"/>
            <ac:spMk id="19" creationId="{B1E172F1-2F39-434A-907B-7AC110B26A4E}"/>
          </ac:spMkLst>
        </pc:spChg>
      </pc:sldChg>
      <pc:sldChg chg="addSp">
        <pc:chgData name="David Warner" userId="S::david_dwarnerii.com#ext#@microsoft.onmicrosoft.com::acafcf14-4098-4a83-9425-e73571277a06" providerId="AD" clId="Web-{4DDEE3A9-AFAF-456F-A550-CD368E190D86}" dt="2021-11-25T17:30:57.001" v="269"/>
        <pc:sldMkLst>
          <pc:docMk/>
          <pc:sldMk cId="837812005" sldId="2134805600"/>
        </pc:sldMkLst>
        <pc:spChg chg="add">
          <ac:chgData name="David Warner" userId="S::david_dwarnerii.com#ext#@microsoft.onmicrosoft.com::acafcf14-4098-4a83-9425-e73571277a06" providerId="AD" clId="Web-{4DDEE3A9-AFAF-456F-A550-CD368E190D86}" dt="2021-11-25T17:30:57.001" v="269"/>
          <ac:spMkLst>
            <pc:docMk/>
            <pc:sldMk cId="837812005" sldId="2134805600"/>
            <ac:spMk id="2" creationId="{2587DC09-45B2-447F-83BC-9C8127E81B04}"/>
          </ac:spMkLst>
        </pc:spChg>
      </pc:sldChg>
    </pc:docChg>
  </pc:docChgLst>
  <pc:docChgLst>
    <pc:chgData name="David Warner" userId="S::david_dwarnerii.com#ext#@microsoft.onmicrosoft.com::acafcf14-4098-4a83-9425-e73571277a06" providerId="AD" clId="Web-{429AD66E-EFCB-4D1E-981F-BBB257EA097E}"/>
    <pc:docChg chg="modSld">
      <pc:chgData name="David Warner" userId="S::david_dwarnerii.com#ext#@microsoft.onmicrosoft.com::acafcf14-4098-4a83-9425-e73571277a06" providerId="AD" clId="Web-{429AD66E-EFCB-4D1E-981F-BBB257EA097E}" dt="2022-02-24T13:50:51.304" v="0"/>
      <pc:docMkLst>
        <pc:docMk/>
      </pc:docMkLst>
      <pc:sldChg chg="delSp">
        <pc:chgData name="David Warner" userId="S::david_dwarnerii.com#ext#@microsoft.onmicrosoft.com::acafcf14-4098-4a83-9425-e73571277a06" providerId="AD" clId="Web-{429AD66E-EFCB-4D1E-981F-BBB257EA097E}" dt="2022-02-24T13:50:51.304" v="0"/>
        <pc:sldMkLst>
          <pc:docMk/>
          <pc:sldMk cId="1964942243" sldId="2076137768"/>
        </pc:sldMkLst>
        <pc:spChg chg="del">
          <ac:chgData name="David Warner" userId="S::david_dwarnerii.com#ext#@microsoft.onmicrosoft.com::acafcf14-4098-4a83-9425-e73571277a06" providerId="AD" clId="Web-{429AD66E-EFCB-4D1E-981F-BBB257EA097E}" dt="2022-02-24T13:50:51.304" v="0"/>
          <ac:spMkLst>
            <pc:docMk/>
            <pc:sldMk cId="1964942243" sldId="2076137768"/>
            <ac:spMk id="3" creationId="{8A982B2A-27DF-4A56-BCC4-CD473357FCB1}"/>
          </ac:spMkLst>
        </pc:spChg>
      </pc:sldChg>
    </pc:docChg>
  </pc:docChgLst>
  <pc:docChgLst>
    <pc:chgData name="Mikael Svenson" userId="S::misvenso@microsoft.com::965d4e6a-fd22-4d0b-8bb9-2315d7bb356c" providerId="AD" clId="Web-{64CA76AC-1AB1-474C-90ED-D2F22054E748}"/>
    <pc:docChg chg="modSld">
      <pc:chgData name="Mikael Svenson" userId="S::misvenso@microsoft.com::965d4e6a-fd22-4d0b-8bb9-2315d7bb356c" providerId="AD" clId="Web-{64CA76AC-1AB1-474C-90ED-D2F22054E748}" dt="2021-11-04T14:13:50.410" v="2" actId="20577"/>
      <pc:docMkLst>
        <pc:docMk/>
      </pc:docMkLst>
      <pc:sldChg chg="delSp modSp">
        <pc:chgData name="Mikael Svenson" userId="S::misvenso@microsoft.com::965d4e6a-fd22-4d0b-8bb9-2315d7bb356c" providerId="AD" clId="Web-{64CA76AC-1AB1-474C-90ED-D2F22054E748}" dt="2021-11-04T14:13:50.410" v="2" actId="20577"/>
        <pc:sldMkLst>
          <pc:docMk/>
          <pc:sldMk cId="2925091645" sldId="2076136308"/>
        </pc:sldMkLst>
        <pc:spChg chg="mod">
          <ac:chgData name="Mikael Svenson" userId="S::misvenso@microsoft.com::965d4e6a-fd22-4d0b-8bb9-2315d7bb356c" providerId="AD" clId="Web-{64CA76AC-1AB1-474C-90ED-D2F22054E748}" dt="2021-11-04T14:13:50.410" v="2" actId="20577"/>
          <ac:spMkLst>
            <pc:docMk/>
            <pc:sldMk cId="2925091645" sldId="2076136308"/>
            <ac:spMk id="3" creationId="{CBDC9C38-872E-4048-96FE-C321FEF21EC1}"/>
          </ac:spMkLst>
        </pc:spChg>
        <pc:spChg chg="del">
          <ac:chgData name="Mikael Svenson" userId="S::misvenso@microsoft.com::965d4e6a-fd22-4d0b-8bb9-2315d7bb356c" providerId="AD" clId="Web-{64CA76AC-1AB1-474C-90ED-D2F22054E748}" dt="2021-11-04T14:13:46.488" v="0"/>
          <ac:spMkLst>
            <pc:docMk/>
            <pc:sldMk cId="2925091645" sldId="2076136308"/>
            <ac:spMk id="20" creationId="{20643B77-821F-4570-8585-9ABCA3BC09F4}"/>
          </ac:spMkLst>
        </pc:spChg>
      </pc:sldChg>
    </pc:docChg>
  </pc:docChgLst>
  <pc:docChgLst>
    <pc:chgData name="David Warner" userId="S::david_dwarnerii.com#ext#@microsoft.onmicrosoft.com::acafcf14-4098-4a83-9425-e73571277a06" providerId="AD" clId="Web-{77627D65-A6E2-4FD2-A963-FBAC0A62D4AE}"/>
    <pc:docChg chg="addSld delSld modSld modSection">
      <pc:chgData name="David Warner" userId="S::david_dwarnerii.com#ext#@microsoft.onmicrosoft.com::acafcf14-4098-4a83-9425-e73571277a06" providerId="AD" clId="Web-{77627D65-A6E2-4FD2-A963-FBAC0A62D4AE}" dt="2021-09-09T04:41:14.950" v="26"/>
      <pc:docMkLst>
        <pc:docMk/>
      </pc:docMkLst>
      <pc:sldChg chg="addSp delSp modSp">
        <pc:chgData name="David Warner" userId="S::david_dwarnerii.com#ext#@microsoft.onmicrosoft.com::acafcf14-4098-4a83-9425-e73571277a06" providerId="AD" clId="Web-{77627D65-A6E2-4FD2-A963-FBAC0A62D4AE}" dt="2021-09-09T04:39:08.884" v="15"/>
        <pc:sldMkLst>
          <pc:docMk/>
          <pc:sldMk cId="357588276" sldId="2076136388"/>
        </pc:sldMkLst>
        <pc:picChg chg="add del mod modCrop">
          <ac:chgData name="David Warner" userId="S::david_dwarnerii.com#ext#@microsoft.onmicrosoft.com::acafcf14-4098-4a83-9425-e73571277a06" providerId="AD" clId="Web-{77627D65-A6E2-4FD2-A963-FBAC0A62D4AE}" dt="2021-09-09T04:38:32.570" v="6"/>
          <ac:picMkLst>
            <pc:docMk/>
            <pc:sldMk cId="357588276" sldId="2076136388"/>
            <ac:picMk id="2" creationId="{118CAAF8-7B45-4450-8740-11172B2CFE80}"/>
          </ac:picMkLst>
        </pc:picChg>
        <pc:picChg chg="add mod modCrop">
          <ac:chgData name="David Warner" userId="S::david_dwarnerii.com#ext#@microsoft.onmicrosoft.com::acafcf14-4098-4a83-9425-e73571277a06" providerId="AD" clId="Web-{77627D65-A6E2-4FD2-A963-FBAC0A62D4AE}" dt="2021-09-09T04:39:08.884" v="15"/>
          <ac:picMkLst>
            <pc:docMk/>
            <pc:sldMk cId="357588276" sldId="2076136388"/>
            <ac:picMk id="3" creationId="{6E3EDA63-7181-4470-8A25-C0A25198CA8C}"/>
          </ac:picMkLst>
        </pc:picChg>
        <pc:picChg chg="del">
          <ac:chgData name="David Warner" userId="S::david_dwarnerii.com#ext#@microsoft.onmicrosoft.com::acafcf14-4098-4a83-9425-e73571277a06" providerId="AD" clId="Web-{77627D65-A6E2-4FD2-A963-FBAC0A62D4AE}" dt="2021-09-09T04:37:35.569" v="0"/>
          <ac:picMkLst>
            <pc:docMk/>
            <pc:sldMk cId="357588276" sldId="2076136388"/>
            <ac:picMk id="4" creationId="{832CF4AA-122A-4E56-8C4E-90510C1076F6}"/>
          </ac:picMkLst>
        </pc:picChg>
      </pc:sldChg>
      <pc:sldChg chg="modSp">
        <pc:chgData name="David Warner" userId="S::david_dwarnerii.com#ext#@microsoft.onmicrosoft.com::acafcf14-4098-4a83-9425-e73571277a06" providerId="AD" clId="Web-{77627D65-A6E2-4FD2-A963-FBAC0A62D4AE}" dt="2021-09-09T04:41:14.950" v="26"/>
        <pc:sldMkLst>
          <pc:docMk/>
          <pc:sldMk cId="2636939237" sldId="2076137579"/>
        </pc:sldMkLst>
        <pc:picChg chg="mod">
          <ac:chgData name="David Warner" userId="S::david_dwarnerii.com#ext#@microsoft.onmicrosoft.com::acafcf14-4098-4a83-9425-e73571277a06" providerId="AD" clId="Web-{77627D65-A6E2-4FD2-A963-FBAC0A62D4AE}" dt="2021-09-09T04:41:14.950" v="26"/>
          <ac:picMkLst>
            <pc:docMk/>
            <pc:sldMk cId="2636939237" sldId="2076137579"/>
            <ac:picMk id="66" creationId="{068F5472-8D51-4135-891B-F948BF382C84}"/>
          </ac:picMkLst>
        </pc:picChg>
      </pc:sldChg>
      <pc:sldChg chg="add del replId">
        <pc:chgData name="David Warner" userId="S::david_dwarnerii.com#ext#@microsoft.onmicrosoft.com::acafcf14-4098-4a83-9425-e73571277a06" providerId="AD" clId="Web-{77627D65-A6E2-4FD2-A963-FBAC0A62D4AE}" dt="2021-09-09T04:38:39.649" v="10"/>
        <pc:sldMkLst>
          <pc:docMk/>
          <pc:sldMk cId="2269758252" sldId="2134805596"/>
        </pc:sldMkLst>
      </pc:sldChg>
      <pc:sldChg chg="add del replId">
        <pc:chgData name="David Warner" userId="S::david_dwarnerii.com#ext#@microsoft.onmicrosoft.com::acafcf14-4098-4a83-9425-e73571277a06" providerId="AD" clId="Web-{77627D65-A6E2-4FD2-A963-FBAC0A62D4AE}" dt="2021-09-09T04:38:38.180" v="9"/>
        <pc:sldMkLst>
          <pc:docMk/>
          <pc:sldMk cId="2969037627" sldId="2134805597"/>
        </pc:sldMkLst>
      </pc:sldChg>
    </pc:docChg>
  </pc:docChgLst>
  <pc:docChgLst>
    <pc:chgData name="Patrick Rodgers" userId="d219dede-d6b3-4097-a769-454d84f039e8" providerId="ADAL" clId="{E97DA835-EE61-495F-A5F5-949C72C4D2EC}"/>
    <pc:docChg chg="modSld">
      <pc:chgData name="Patrick Rodgers" userId="d219dede-d6b3-4097-a769-454d84f039e8" providerId="ADAL" clId="{E97DA835-EE61-495F-A5F5-949C72C4D2EC}" dt="2021-12-01T19:37:08.199" v="35" actId="20577"/>
      <pc:docMkLst>
        <pc:docMk/>
      </pc:docMkLst>
      <pc:sldChg chg="modSp mod">
        <pc:chgData name="Patrick Rodgers" userId="d219dede-d6b3-4097-a769-454d84f039e8" providerId="ADAL" clId="{E97DA835-EE61-495F-A5F5-949C72C4D2EC}" dt="2021-12-01T19:37:08.199" v="35" actId="20577"/>
        <pc:sldMkLst>
          <pc:docMk/>
          <pc:sldMk cId="2877399898" sldId="1623"/>
        </pc:sldMkLst>
        <pc:spChg chg="mod">
          <ac:chgData name="Patrick Rodgers" userId="d219dede-d6b3-4097-a769-454d84f039e8" providerId="ADAL" clId="{E97DA835-EE61-495F-A5F5-949C72C4D2EC}" dt="2021-12-01T19:37:08.199" v="35"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2B994E4D-FBD0-4970-A6DF-682D0624D13E}"/>
    <pc:docChg chg="modSld">
      <pc:chgData name="David Warner" userId="S::david_dwarnerii.com#ext#@microsoft.onmicrosoft.com::acafcf14-4098-4a83-9425-e73571277a06" providerId="AD" clId="Web-{2B994E4D-FBD0-4970-A6DF-682D0624D13E}" dt="2022-01-27T14:48:24.406" v="34" actId="20577"/>
      <pc:docMkLst>
        <pc:docMk/>
      </pc:docMkLst>
      <pc:sldChg chg="delSp modSp">
        <pc:chgData name="David Warner" userId="S::david_dwarnerii.com#ext#@microsoft.onmicrosoft.com::acafcf14-4098-4a83-9425-e73571277a06" providerId="AD" clId="Web-{2B994E4D-FBD0-4970-A6DF-682D0624D13E}" dt="2022-01-27T14:48:24.406" v="34" actId="20577"/>
        <pc:sldMkLst>
          <pc:docMk/>
          <pc:sldMk cId="3048732025" sldId="2076137809"/>
        </pc:sldMkLst>
        <pc:spChg chg="del">
          <ac:chgData name="David Warner" userId="S::david_dwarnerii.com#ext#@microsoft.onmicrosoft.com::acafcf14-4098-4a83-9425-e73571277a06" providerId="AD" clId="Web-{2B994E4D-FBD0-4970-A6DF-682D0624D13E}" dt="2022-01-27T14:47:06.670" v="0"/>
          <ac:spMkLst>
            <pc:docMk/>
            <pc:sldMk cId="3048732025" sldId="2076137809"/>
            <ac:spMk id="3" creationId="{8CF68A94-06A0-48C5-972A-D58BC75C13BC}"/>
          </ac:spMkLst>
        </pc:spChg>
        <pc:spChg chg="mod">
          <ac:chgData name="David Warner" userId="S::david_dwarnerii.com#ext#@microsoft.onmicrosoft.com::acafcf14-4098-4a83-9425-e73571277a06" providerId="AD" clId="Web-{2B994E4D-FBD0-4970-A6DF-682D0624D13E}" dt="2022-01-27T14:48:24.406" v="34" actId="20577"/>
          <ac:spMkLst>
            <pc:docMk/>
            <pc:sldMk cId="3048732025" sldId="2076137809"/>
            <ac:spMk id="11" creationId="{77D6A32C-2FAF-4DEF-96BA-B931766DDB7F}"/>
          </ac:spMkLst>
        </pc:spChg>
        <pc:spChg chg="mod">
          <ac:chgData name="David Warner" userId="S::david_dwarnerii.com#ext#@microsoft.onmicrosoft.com::acafcf14-4098-4a83-9425-e73571277a06" providerId="AD" clId="Web-{2B994E4D-FBD0-4970-A6DF-682D0624D13E}" dt="2022-01-27T14:47:20.296" v="16" actId="20577"/>
          <ac:spMkLst>
            <pc:docMk/>
            <pc:sldMk cId="3048732025" sldId="2076137809"/>
            <ac:spMk id="19" creationId="{B96EE522-6672-435D-A47F-0B904BCE8C3A}"/>
          </ac:spMkLst>
        </pc:spChg>
      </pc:sldChg>
    </pc:docChg>
  </pc:docChgLst>
  <pc:docChgLst>
    <pc:chgData name="Waldemar Mastykarz" userId="S::wmastyka@microsoft.com::8c3ccc08-b2ec-4e63-9b9b-25eb044a606e" providerId="AD" clId="Web-{049A0405-59AC-D2E0-DECE-1EF16A1F6A8B}"/>
    <pc:docChg chg="modSld">
      <pc:chgData name="Waldemar Mastykarz" userId="S::wmastyka@microsoft.com::8c3ccc08-b2ec-4e63-9b9b-25eb044a606e" providerId="AD" clId="Web-{049A0405-59AC-D2E0-DECE-1EF16A1F6A8B}" dt="2022-01-10T14:40:47.111" v="82" actId="20577"/>
      <pc:docMkLst>
        <pc:docMk/>
      </pc:docMkLst>
      <pc:sldChg chg="delSp modSp">
        <pc:chgData name="Waldemar Mastykarz" userId="S::wmastyka@microsoft.com::8c3ccc08-b2ec-4e63-9b9b-25eb044a606e" providerId="AD" clId="Web-{049A0405-59AC-D2E0-DECE-1EF16A1F6A8B}" dt="2022-01-10T14:40:47.111" v="82" actId="20577"/>
        <pc:sldMkLst>
          <pc:docMk/>
          <pc:sldMk cId="2253365439" sldId="1642"/>
        </pc:sldMkLst>
        <pc:spChg chg="mod">
          <ac:chgData name="Waldemar Mastykarz" userId="S::wmastyka@microsoft.com::8c3ccc08-b2ec-4e63-9b9b-25eb044a606e" providerId="AD" clId="Web-{049A0405-59AC-D2E0-DECE-1EF16A1F6A8B}" dt="2022-01-10T14:40:47.111" v="82" actId="20577"/>
          <ac:spMkLst>
            <pc:docMk/>
            <pc:sldMk cId="2253365439" sldId="1642"/>
            <ac:spMk id="3" creationId="{CBDC9C38-872E-4048-96FE-C321FEF21EC1}"/>
          </ac:spMkLst>
        </pc:spChg>
        <pc:spChg chg="del">
          <ac:chgData name="Waldemar Mastykarz" userId="S::wmastyka@microsoft.com::8c3ccc08-b2ec-4e63-9b9b-25eb044a606e" providerId="AD" clId="Web-{049A0405-59AC-D2E0-DECE-1EF16A1F6A8B}" dt="2022-01-10T14:38:52.995" v="0"/>
          <ac:spMkLst>
            <pc:docMk/>
            <pc:sldMk cId="2253365439" sldId="1642"/>
            <ac:spMk id="4" creationId="{4FA2CAC6-038A-4A57-A038-C4D0716385E1}"/>
          </ac:spMkLst>
        </pc:spChg>
      </pc:sldChg>
    </pc:docChg>
  </pc:docChgLst>
  <pc:docChgLst>
    <pc:chgData name="Alex Terentiev" userId="S::aterentiev@microsoft.com::b089aebb-68c6-439e-96df-7e98da5a759e" providerId="AD" clId="Web-{0D6542A2-33CA-FA2F-3344-C90ECDBEB386}"/>
    <pc:docChg chg="modSld">
      <pc:chgData name="Alex Terentiev" userId="S::aterentiev@microsoft.com::b089aebb-68c6-439e-96df-7e98da5a759e" providerId="AD" clId="Web-{0D6542A2-33CA-FA2F-3344-C90ECDBEB386}" dt="2022-03-07T15:06:02.943" v="0"/>
      <pc:docMkLst>
        <pc:docMk/>
      </pc:docMkLst>
      <pc:sldChg chg="delSp">
        <pc:chgData name="Alex Terentiev" userId="S::aterentiev@microsoft.com::b089aebb-68c6-439e-96df-7e98da5a759e" providerId="AD" clId="Web-{0D6542A2-33CA-FA2F-3344-C90ECDBEB386}" dt="2022-03-07T15:06:02.943" v="0"/>
        <pc:sldMkLst>
          <pc:docMk/>
          <pc:sldMk cId="4037611923" sldId="3334"/>
        </pc:sldMkLst>
        <pc:spChg chg="del">
          <ac:chgData name="Alex Terentiev" userId="S::aterentiev@microsoft.com::b089aebb-68c6-439e-96df-7e98da5a759e" providerId="AD" clId="Web-{0D6542A2-33CA-FA2F-3344-C90ECDBEB386}" dt="2022-03-07T15:06:02.943" v="0"/>
          <ac:spMkLst>
            <pc:docMk/>
            <pc:sldMk cId="4037611923" sldId="3334"/>
            <ac:spMk id="4" creationId="{E2BA49A7-8910-4E63-BC7B-FB1D0ADAA868}"/>
          </ac:spMkLst>
        </pc:spChg>
      </pc:sldChg>
    </pc:docChg>
  </pc:docChgLst>
  <pc:docChgLst>
    <pc:chgData name="David Warner" userId="51ffa14d-fdfd-4571-a787-ad4b3bb92711" providerId="ADAL" clId="{CE1AB9F0-655B-4D60-A1F6-8C6348E5D1D5}"/>
    <pc:docChg chg="undo custSel modSld">
      <pc:chgData name="David Warner" userId="51ffa14d-fdfd-4571-a787-ad4b3bb92711" providerId="ADAL" clId="{CE1AB9F0-655B-4D60-A1F6-8C6348E5D1D5}" dt="2022-04-20T18:12:29.271" v="137" actId="1076"/>
      <pc:docMkLst>
        <pc:docMk/>
      </pc:docMkLst>
      <pc:sldChg chg="addSp delSp modSp mod">
        <pc:chgData name="David Warner" userId="51ffa14d-fdfd-4571-a787-ad4b3bb92711" providerId="ADAL" clId="{CE1AB9F0-655B-4D60-A1F6-8C6348E5D1D5}" dt="2022-04-20T18:12:29.271" v="137" actId="1076"/>
        <pc:sldMkLst>
          <pc:docMk/>
          <pc:sldMk cId="154491924" sldId="2134805599"/>
        </pc:sldMkLst>
        <pc:spChg chg="mod">
          <ac:chgData name="David Warner" userId="51ffa14d-fdfd-4571-a787-ad4b3bb92711" providerId="ADAL" clId="{CE1AB9F0-655B-4D60-A1F6-8C6348E5D1D5}" dt="2022-04-20T17:33:49.614" v="113" actId="20577"/>
          <ac:spMkLst>
            <pc:docMk/>
            <pc:sldMk cId="154491924" sldId="2134805599"/>
            <ac:spMk id="3" creationId="{CBDC9C38-872E-4048-96FE-C321FEF21EC1}"/>
          </ac:spMkLst>
        </pc:spChg>
        <pc:spChg chg="del mod">
          <ac:chgData name="David Warner" userId="51ffa14d-fdfd-4571-a787-ad4b3bb92711" providerId="ADAL" clId="{CE1AB9F0-655B-4D60-A1F6-8C6348E5D1D5}" dt="2022-04-20T17:32:46.325" v="89" actId="478"/>
          <ac:spMkLst>
            <pc:docMk/>
            <pc:sldMk cId="154491924" sldId="2134805599"/>
            <ac:spMk id="4" creationId="{3CE883FC-7DDB-F02C-0AF1-A3E0752BC52D}"/>
          </ac:spMkLst>
        </pc:spChg>
        <pc:picChg chg="mod">
          <ac:chgData name="David Warner" userId="51ffa14d-fdfd-4571-a787-ad4b3bb92711" providerId="ADAL" clId="{CE1AB9F0-655B-4D60-A1F6-8C6348E5D1D5}" dt="2022-04-20T18:12:27.224" v="136" actId="1076"/>
          <ac:picMkLst>
            <pc:docMk/>
            <pc:sldMk cId="154491924" sldId="2134805599"/>
            <ac:picMk id="47" creationId="{62D672BA-A8BB-8061-BD34-6DE217402441}"/>
          </ac:picMkLst>
        </pc:picChg>
        <pc:picChg chg="add mod">
          <ac:chgData name="David Warner" userId="51ffa14d-fdfd-4571-a787-ad4b3bb92711" providerId="ADAL" clId="{CE1AB9F0-655B-4D60-A1F6-8C6348E5D1D5}" dt="2022-04-20T17:33:58.605" v="115" actId="1076"/>
          <ac:picMkLst>
            <pc:docMk/>
            <pc:sldMk cId="154491924" sldId="2134805599"/>
            <ac:picMk id="48" creationId="{639F5F5C-40F2-44AD-A5C0-EF113160EEA0}"/>
          </ac:picMkLst>
        </pc:picChg>
        <pc:picChg chg="add mod">
          <ac:chgData name="David Warner" userId="51ffa14d-fdfd-4571-a787-ad4b3bb92711" providerId="ADAL" clId="{CE1AB9F0-655B-4D60-A1F6-8C6348E5D1D5}" dt="2022-04-20T17:34:03.110" v="117" actId="1076"/>
          <ac:picMkLst>
            <pc:docMk/>
            <pc:sldMk cId="154491924" sldId="2134805599"/>
            <ac:picMk id="52" creationId="{D1E9D8C2-46B8-4E6F-8C7A-1CB4A34F338F}"/>
          </ac:picMkLst>
        </pc:picChg>
        <pc:picChg chg="mod">
          <ac:chgData name="David Warner" userId="51ffa14d-fdfd-4571-a787-ad4b3bb92711" providerId="ADAL" clId="{CE1AB9F0-655B-4D60-A1F6-8C6348E5D1D5}" dt="2022-04-20T18:12:29.271" v="137" actId="1076"/>
          <ac:picMkLst>
            <pc:docMk/>
            <pc:sldMk cId="154491924" sldId="2134805599"/>
            <ac:picMk id="53" creationId="{AF1B5964-B589-EAA5-F35D-5798EE7B67E4}"/>
          </ac:picMkLst>
        </pc:picChg>
        <pc:picChg chg="mod">
          <ac:chgData name="David Warner" userId="51ffa14d-fdfd-4571-a787-ad4b3bb92711" providerId="ADAL" clId="{CE1AB9F0-655B-4D60-A1F6-8C6348E5D1D5}" dt="2022-04-20T18:12:19.651" v="133" actId="1076"/>
          <ac:picMkLst>
            <pc:docMk/>
            <pc:sldMk cId="154491924" sldId="2134805599"/>
            <ac:picMk id="54" creationId="{E5C3C0E2-BEE2-7881-9400-64413849EED3}"/>
          </ac:picMkLst>
        </pc:picChg>
        <pc:picChg chg="del">
          <ac:chgData name="David Warner" userId="51ffa14d-fdfd-4571-a787-ad4b3bb92711" providerId="ADAL" clId="{CE1AB9F0-655B-4D60-A1F6-8C6348E5D1D5}" dt="2022-04-20T18:11:52.114" v="125" actId="478"/>
          <ac:picMkLst>
            <pc:docMk/>
            <pc:sldMk cId="154491924" sldId="2134805599"/>
            <ac:picMk id="55" creationId="{6A406D77-2440-9869-B9C8-2134A57FBB22}"/>
          </ac:picMkLst>
        </pc:picChg>
      </pc:sldChg>
    </pc:docChg>
  </pc:docChgLst>
  <pc:docChgLst>
    <pc:chgData name="Mikael Svenson" userId="965d4e6a-fd22-4d0b-8bb9-2315d7bb356c" providerId="ADAL" clId="{10FE3E7E-4863-484F-A060-01DF6DFE47C7}"/>
    <pc:docChg chg="undo custSel modSld">
      <pc:chgData name="Mikael Svenson" userId="965d4e6a-fd22-4d0b-8bb9-2315d7bb356c" providerId="ADAL" clId="{10FE3E7E-4863-484F-A060-01DF6DFE47C7}" dt="2022-03-21T15:21:21.456" v="5" actId="167"/>
      <pc:docMkLst>
        <pc:docMk/>
      </pc:docMkLst>
      <pc:sldChg chg="delSp modSp mod">
        <pc:chgData name="Mikael Svenson" userId="965d4e6a-fd22-4d0b-8bb9-2315d7bb356c" providerId="ADAL" clId="{10FE3E7E-4863-484F-A060-01DF6DFE47C7}" dt="2022-03-21T15:21:21.456" v="5" actId="167"/>
        <pc:sldMkLst>
          <pc:docMk/>
          <pc:sldMk cId="2925091645" sldId="2076136308"/>
        </pc:sldMkLst>
        <pc:spChg chg="del">
          <ac:chgData name="Mikael Svenson" userId="965d4e6a-fd22-4d0b-8bb9-2315d7bb356c" providerId="ADAL" clId="{10FE3E7E-4863-484F-A060-01DF6DFE47C7}" dt="2022-03-21T15:20:56.710" v="0" actId="478"/>
          <ac:spMkLst>
            <pc:docMk/>
            <pc:sldMk cId="2925091645" sldId="2076136308"/>
            <ac:spMk id="20" creationId="{3552C774-1CE2-49D6-AFAD-D0283D150A74}"/>
          </ac:spMkLst>
        </pc:spChg>
        <pc:picChg chg="ord">
          <ac:chgData name="Mikael Svenson" userId="965d4e6a-fd22-4d0b-8bb9-2315d7bb356c" providerId="ADAL" clId="{10FE3E7E-4863-484F-A060-01DF6DFE47C7}" dt="2022-03-21T15:21:21.456" v="5" actId="167"/>
          <ac:picMkLst>
            <pc:docMk/>
            <pc:sldMk cId="2925091645" sldId="2076136308"/>
            <ac:picMk id="4" creationId="{F5409098-B4AE-4FFF-8F49-123DBB19AAF0}"/>
          </ac:picMkLst>
        </pc:picChg>
        <pc:picChg chg="mod ord">
          <ac:chgData name="Mikael Svenson" userId="965d4e6a-fd22-4d0b-8bb9-2315d7bb356c" providerId="ADAL" clId="{10FE3E7E-4863-484F-A060-01DF6DFE47C7}" dt="2022-03-21T15:21:21.061" v="4" actId="167"/>
          <ac:picMkLst>
            <pc:docMk/>
            <pc:sldMk cId="2925091645" sldId="2076136308"/>
            <ac:picMk id="5" creationId="{7829A7C3-5037-4BD4-AEAF-10287D271E52}"/>
          </ac:picMkLst>
        </pc:picChg>
      </pc:sldChg>
    </pc:docChg>
  </pc:docChgLst>
  <pc:docChgLst>
    <pc:chgData name="Julie Turner" userId="S::julie.turner_sympraxisconsulting.com#ext#@microsoft.onmicrosoft.com::51f00042-4c48-4111-9ee4-670ef2fc7d0e" providerId="AD" clId="Web-{31F3EAF3-AB0D-434B-8517-3C17564F1CAD}"/>
    <pc:docChg chg="modSld">
      <pc:chgData name="Julie Turner" userId="S::julie.turner_sympraxisconsulting.com#ext#@microsoft.onmicrosoft.com::51f00042-4c48-4111-9ee4-670ef2fc7d0e" providerId="AD" clId="Web-{31F3EAF3-AB0D-434B-8517-3C17564F1CAD}" dt="2022-04-05T19:11:40.146" v="233" actId="20577"/>
      <pc:docMkLst>
        <pc:docMk/>
      </pc:docMkLst>
      <pc:sldChg chg="delSp modSp">
        <pc:chgData name="Julie Turner" userId="S::julie.turner_sympraxisconsulting.com#ext#@microsoft.onmicrosoft.com::51f00042-4c48-4111-9ee4-670ef2fc7d0e" providerId="AD" clId="Web-{31F3EAF3-AB0D-434B-8517-3C17564F1CAD}" dt="2022-04-05T19:11:40.146" v="233" actId="20577"/>
        <pc:sldMkLst>
          <pc:docMk/>
          <pc:sldMk cId="2877399898" sldId="1623"/>
        </pc:sldMkLst>
        <pc:spChg chg="mod">
          <ac:chgData name="Julie Turner" userId="S::julie.turner_sympraxisconsulting.com#ext#@microsoft.onmicrosoft.com::51f00042-4c48-4111-9ee4-670ef2fc7d0e" providerId="AD" clId="Web-{31F3EAF3-AB0D-434B-8517-3C17564F1CAD}" dt="2022-04-05T19:11:40.146" v="233"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31F3EAF3-AB0D-434B-8517-3C17564F1CAD}" dt="2022-04-05T19:07:35.279" v="1"/>
          <ac:spMkLst>
            <pc:docMk/>
            <pc:sldMk cId="2877399898" sldId="1623"/>
            <ac:spMk id="138" creationId="{B21C06E6-21AA-22E9-BD3E-6BDF4EDC07A1}"/>
          </ac:spMkLst>
        </pc:spChg>
      </pc:sldChg>
    </pc:docChg>
  </pc:docChgLst>
  <pc:docChgLst>
    <pc:chgData name="David Warner" userId="S::david_dwarnerii.com#ext#@microsoft.onmicrosoft.com::acafcf14-4098-4a83-9425-e73571277a06" providerId="AD" clId="Web-{6C53E5F8-8DA5-46AC-8141-B53D1D8E8755}"/>
    <pc:docChg chg="modSld">
      <pc:chgData name="David Warner" userId="S::david_dwarnerii.com#ext#@microsoft.onmicrosoft.com::acafcf14-4098-4a83-9425-e73571277a06" providerId="AD" clId="Web-{6C53E5F8-8DA5-46AC-8141-B53D1D8E8755}" dt="2022-01-29T21:18:34.749" v="148" actId="14100"/>
      <pc:docMkLst>
        <pc:docMk/>
      </pc:docMkLst>
      <pc:sldChg chg="modSp">
        <pc:chgData name="David Warner" userId="S::david_dwarnerii.com#ext#@microsoft.onmicrosoft.com::acafcf14-4098-4a83-9425-e73571277a06" providerId="AD" clId="Web-{6C53E5F8-8DA5-46AC-8141-B53D1D8E8755}" dt="2022-01-29T21:18:34.749" v="148" actId="14100"/>
        <pc:sldMkLst>
          <pc:docMk/>
          <pc:sldMk cId="10702720" sldId="2079"/>
        </pc:sldMkLst>
        <pc:spChg chg="mod">
          <ac:chgData name="David Warner" userId="S::david_dwarnerii.com#ext#@microsoft.onmicrosoft.com::acafcf14-4098-4a83-9425-e73571277a06" providerId="AD" clId="Web-{6C53E5F8-8DA5-46AC-8141-B53D1D8E8755}" dt="2022-01-29T21:18:34.749" v="148" actId="14100"/>
          <ac:spMkLst>
            <pc:docMk/>
            <pc:sldMk cId="10702720" sldId="2079"/>
            <ac:spMk id="8" creationId="{00000000-0000-0000-0000-000000000000}"/>
          </ac:spMkLst>
        </pc:spChg>
        <pc:picChg chg="mod">
          <ac:chgData name="David Warner" userId="S::david_dwarnerii.com#ext#@microsoft.onmicrosoft.com::acafcf14-4098-4a83-9425-e73571277a06" providerId="AD" clId="Web-{6C53E5F8-8DA5-46AC-8141-B53D1D8E8755}" dt="2022-01-29T21:15:09.818" v="74" actId="1076"/>
          <ac:picMkLst>
            <pc:docMk/>
            <pc:sldMk cId="10702720" sldId="2079"/>
            <ac:picMk id="10" creationId="{5409D8D9-ED25-4FFB-A122-186294A960A1}"/>
          </ac:picMkLst>
        </pc:picChg>
        <pc:picChg chg="mod">
          <ac:chgData name="David Warner" userId="S::david_dwarnerii.com#ext#@microsoft.onmicrosoft.com::acafcf14-4098-4a83-9425-e73571277a06" providerId="AD" clId="Web-{6C53E5F8-8DA5-46AC-8141-B53D1D8E8755}" dt="2022-01-29T21:15:05.818" v="73" actId="1076"/>
          <ac:picMkLst>
            <pc:docMk/>
            <pc:sldMk cId="10702720" sldId="2079"/>
            <ac:picMk id="11" creationId="{1969CEB2-97BE-4D53-B93F-16FBDB07A39C}"/>
          </ac:picMkLst>
        </pc:picChg>
        <pc:picChg chg="mod modCrop">
          <ac:chgData name="David Warner" userId="S::david_dwarnerii.com#ext#@microsoft.onmicrosoft.com::acafcf14-4098-4a83-9425-e73571277a06" providerId="AD" clId="Web-{6C53E5F8-8DA5-46AC-8141-B53D1D8E8755}" dt="2022-01-29T21:15:09.833" v="75" actId="1076"/>
          <ac:picMkLst>
            <pc:docMk/>
            <pc:sldMk cId="10702720" sldId="2079"/>
            <ac:picMk id="16" creationId="{03103D18-CA18-488C-A085-DC2A990B13FF}"/>
          </ac:picMkLst>
        </pc:picChg>
      </pc:sldChg>
      <pc:sldChg chg="modSp">
        <pc:chgData name="David Warner" userId="S::david_dwarnerii.com#ext#@microsoft.onmicrosoft.com::acafcf14-4098-4a83-9425-e73571277a06" providerId="AD" clId="Web-{6C53E5F8-8DA5-46AC-8141-B53D1D8E8755}" dt="2022-01-29T21:17:51.388" v="138" actId="1076"/>
        <pc:sldMkLst>
          <pc:docMk/>
          <pc:sldMk cId="778883926" sldId="2076136264"/>
        </pc:sldMkLst>
        <pc:spChg chg="mod">
          <ac:chgData name="David Warner" userId="S::david_dwarnerii.com#ext#@microsoft.onmicrosoft.com::acafcf14-4098-4a83-9425-e73571277a06" providerId="AD" clId="Web-{6C53E5F8-8DA5-46AC-8141-B53D1D8E8755}" dt="2022-01-29T21:17:34.184" v="131"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6C53E5F8-8DA5-46AC-8141-B53D1D8E8755}" dt="2022-01-29T21:17:51.38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6C53E5F8-8DA5-46AC-8141-B53D1D8E8755}" dt="2022-01-29T21:17:47.169" v="136" actId="1076"/>
          <ac:picMkLst>
            <pc:docMk/>
            <pc:sldMk cId="778883926" sldId="2076136264"/>
            <ac:picMk id="8" creationId="{5CE79840-1779-4FD7-A591-EC889F37EF9E}"/>
          </ac:picMkLst>
        </pc:picChg>
        <pc:picChg chg="mod modCrop">
          <ac:chgData name="David Warner" userId="S::david_dwarnerii.com#ext#@microsoft.onmicrosoft.com::acafcf14-4098-4a83-9425-e73571277a06" providerId="AD" clId="Web-{6C53E5F8-8DA5-46AC-8141-B53D1D8E8755}" dt="2022-01-29T21:17:47.201"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6C53E5F8-8DA5-46AC-8141-B53D1D8E8755}" dt="2022-01-29T21:17:42.950" v="135" actId="1076"/>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E9981BF5-7E6B-49B2-BAB9-2F1F2874470F}"/>
    <pc:docChg chg="modSld">
      <pc:chgData name="David Warner" userId="S::david_dwarnerii.com#ext#@microsoft.onmicrosoft.com::acafcf14-4098-4a83-9425-e73571277a06" providerId="AD" clId="Web-{E9981BF5-7E6B-49B2-BAB9-2F1F2874470F}" dt="2022-01-20T16:09:13.605" v="82" actId="1076"/>
      <pc:docMkLst>
        <pc:docMk/>
      </pc:docMkLst>
      <pc:sldChg chg="modSp">
        <pc:chgData name="David Warner" userId="S::david_dwarnerii.com#ext#@microsoft.onmicrosoft.com::acafcf14-4098-4a83-9425-e73571277a06" providerId="AD" clId="Web-{E9981BF5-7E6B-49B2-BAB9-2F1F2874470F}" dt="2022-01-20T16:08:32.212" v="53" actId="1076"/>
        <pc:sldMkLst>
          <pc:docMk/>
          <pc:sldMk cId="10702720" sldId="2079"/>
        </pc:sldMkLst>
        <pc:spChg chg="mod">
          <ac:chgData name="David Warner" userId="S::david_dwarnerii.com#ext#@microsoft.onmicrosoft.com::acafcf14-4098-4a83-9425-e73571277a06" providerId="AD" clId="Web-{E9981BF5-7E6B-49B2-BAB9-2F1F2874470F}" dt="2022-01-20T16:08:32.212" v="53" actId="1076"/>
          <ac:spMkLst>
            <pc:docMk/>
            <pc:sldMk cId="10702720" sldId="2079"/>
            <ac:spMk id="8" creationId="{00000000-0000-0000-0000-000000000000}"/>
          </ac:spMkLst>
        </pc:spChg>
        <pc:picChg chg="mod">
          <ac:chgData name="David Warner" userId="S::david_dwarnerii.com#ext#@microsoft.onmicrosoft.com::acafcf14-4098-4a83-9425-e73571277a06" providerId="AD" clId="Web-{E9981BF5-7E6B-49B2-BAB9-2F1F2874470F}" dt="2022-01-20T16:06:49.987" v="0"/>
          <ac:picMkLst>
            <pc:docMk/>
            <pc:sldMk cId="10702720" sldId="2079"/>
            <ac:picMk id="11" creationId="{1969CEB2-97BE-4D53-B93F-16FBDB07A39C}"/>
          </ac:picMkLst>
        </pc:picChg>
      </pc:sldChg>
      <pc:sldChg chg="modSp">
        <pc:chgData name="David Warner" userId="S::david_dwarnerii.com#ext#@microsoft.onmicrosoft.com::acafcf14-4098-4a83-9425-e73571277a06" providerId="AD" clId="Web-{E9981BF5-7E6B-49B2-BAB9-2F1F2874470F}" dt="2022-01-20T16:09:13.605" v="82" actId="1076"/>
        <pc:sldMkLst>
          <pc:docMk/>
          <pc:sldMk cId="778883926" sldId="2076136264"/>
        </pc:sldMkLst>
        <pc:spChg chg="mod">
          <ac:chgData name="David Warner" userId="S::david_dwarnerii.com#ext#@microsoft.onmicrosoft.com::acafcf14-4098-4a83-9425-e73571277a06" providerId="AD" clId="Web-{E9981BF5-7E6B-49B2-BAB9-2F1F2874470F}" dt="2022-01-20T16:09:08.417" v="80"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E9981BF5-7E6B-49B2-BAB9-2F1F2874470F}" dt="2022-01-20T16:09:11.574" v="81"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E9981BF5-7E6B-49B2-BAB9-2F1F2874470F}" dt="2022-01-20T16:09:13.605" v="82"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E9981BF5-7E6B-49B2-BAB9-2F1F2874470F}" dt="2022-01-20T16:08:45.729" v="54"/>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34788CF5-1CFE-4A14-AD86-4595EA7E8054}"/>
    <pc:docChg chg="modSld">
      <pc:chgData name="David Warner" userId="S::david_dwarnerii.com#ext#@microsoft.onmicrosoft.com::acafcf14-4098-4a83-9425-e73571277a06" providerId="AD" clId="Web-{34788CF5-1CFE-4A14-AD86-4595EA7E8054}" dt="2021-12-02T05:17:24.318" v="68" actId="1076"/>
      <pc:docMkLst>
        <pc:docMk/>
      </pc:docMkLst>
      <pc:sldChg chg="modSp">
        <pc:chgData name="David Warner" userId="S::david_dwarnerii.com#ext#@microsoft.onmicrosoft.com::acafcf14-4098-4a83-9425-e73571277a06" providerId="AD" clId="Web-{34788CF5-1CFE-4A14-AD86-4595EA7E8054}" dt="2021-12-02T05:10:54.281" v="0" actId="1076"/>
        <pc:sldMkLst>
          <pc:docMk/>
          <pc:sldMk cId="2925091645" sldId="2076136308"/>
        </pc:sldMkLst>
        <pc:spChg chg="mod">
          <ac:chgData name="David Warner" userId="S::david_dwarnerii.com#ext#@microsoft.onmicrosoft.com::acafcf14-4098-4a83-9425-e73571277a06" providerId="AD" clId="Web-{34788CF5-1CFE-4A14-AD86-4595EA7E8054}" dt="2021-12-02T05:10:54.281" v="0" actId="1076"/>
          <ac:spMkLst>
            <pc:docMk/>
            <pc:sldMk cId="2925091645" sldId="2076136308"/>
            <ac:spMk id="20" creationId="{E434ECAF-99C5-43BD-B33F-AA01996EA9E0}"/>
          </ac:spMkLst>
        </pc:spChg>
      </pc:sldChg>
      <pc:sldChg chg="modSp">
        <pc:chgData name="David Warner" userId="S::david_dwarnerii.com#ext#@microsoft.onmicrosoft.com::acafcf14-4098-4a83-9425-e73571277a06" providerId="AD" clId="Web-{34788CF5-1CFE-4A14-AD86-4595EA7E8054}" dt="2021-12-02T05:17:24.318" v="68" actId="1076"/>
        <pc:sldMkLst>
          <pc:docMk/>
          <pc:sldMk cId="2628391176" sldId="2076137756"/>
        </pc:sldMkLst>
        <pc:spChg chg="mod">
          <ac:chgData name="David Warner" userId="S::david_dwarnerii.com#ext#@microsoft.onmicrosoft.com::acafcf14-4098-4a83-9425-e73571277a06" providerId="AD" clId="Web-{34788CF5-1CFE-4A14-AD86-4595EA7E8054}" dt="2021-12-02T05:17:24.318" v="68" actId="1076"/>
          <ac:spMkLst>
            <pc:docMk/>
            <pc:sldMk cId="2628391176" sldId="2076137756"/>
            <ac:spMk id="3" creationId="{421F9933-8D8C-431E-A031-D1D01EF3649D}"/>
          </ac:spMkLst>
        </pc:spChg>
        <pc:spChg chg="mod">
          <ac:chgData name="David Warner" userId="S::david_dwarnerii.com#ext#@microsoft.onmicrosoft.com::acafcf14-4098-4a83-9425-e73571277a06" providerId="AD" clId="Web-{34788CF5-1CFE-4A14-AD86-4595EA7E8054}" dt="2021-12-02T05:17:14.724" v="66" actId="20577"/>
          <ac:spMkLst>
            <pc:docMk/>
            <pc:sldMk cId="2628391176" sldId="2076137756"/>
            <ac:spMk id="11" creationId="{77D6A32C-2FAF-4DEF-96BA-B931766DDB7F}"/>
          </ac:spMkLst>
        </pc:spChg>
        <pc:spChg chg="mod">
          <ac:chgData name="David Warner" userId="S::david_dwarnerii.com#ext#@microsoft.onmicrosoft.com::acafcf14-4098-4a83-9425-e73571277a06" providerId="AD" clId="Web-{34788CF5-1CFE-4A14-AD86-4595EA7E8054}" dt="2021-12-02T05:14:32.871" v="9" actId="20577"/>
          <ac:spMkLst>
            <pc:docMk/>
            <pc:sldMk cId="2628391176" sldId="2076137756"/>
            <ac:spMk id="19" creationId="{B96EE522-6672-435D-A47F-0B904BCE8C3A}"/>
          </ac:spMkLst>
        </pc:spChg>
      </pc:sldChg>
    </pc:docChg>
  </pc:docChgLst>
  <pc:docChgLst>
    <pc:chgData name="Mikael Svenson" userId="965d4e6a-fd22-4d0b-8bb9-2315d7bb356c" providerId="ADAL" clId="{A828ABE4-F1BD-4B91-9D2A-D4C7A73D94E8}"/>
    <pc:docChg chg="custSel modSld">
      <pc:chgData name="Mikael Svenson" userId="965d4e6a-fd22-4d0b-8bb9-2315d7bb356c" providerId="ADAL" clId="{A828ABE4-F1BD-4B91-9D2A-D4C7A73D94E8}" dt="2022-05-03T07:22:09.475" v="0" actId="478"/>
      <pc:docMkLst>
        <pc:docMk/>
      </pc:docMkLst>
      <pc:sldChg chg="delSp mod">
        <pc:chgData name="Mikael Svenson" userId="965d4e6a-fd22-4d0b-8bb9-2315d7bb356c" providerId="ADAL" clId="{A828ABE4-F1BD-4B91-9D2A-D4C7A73D94E8}" dt="2022-05-03T07:22:09.475" v="0" actId="478"/>
        <pc:sldMkLst>
          <pc:docMk/>
          <pc:sldMk cId="2925091645" sldId="2076136308"/>
        </pc:sldMkLst>
        <pc:spChg chg="del">
          <ac:chgData name="Mikael Svenson" userId="965d4e6a-fd22-4d0b-8bb9-2315d7bb356c" providerId="ADAL" clId="{A828ABE4-F1BD-4B91-9D2A-D4C7A73D94E8}" dt="2022-05-03T07:22:09.475" v="0" actId="478"/>
          <ac:spMkLst>
            <pc:docMk/>
            <pc:sldMk cId="2925091645" sldId="2076136308"/>
            <ac:spMk id="30" creationId="{6CE58940-68FA-49CA-9F4C-3D3D9F7420E1}"/>
          </ac:spMkLst>
        </pc:spChg>
      </pc:sldChg>
    </pc:docChg>
  </pc:docChgLst>
  <pc:docChgLst>
    <pc:chgData name="David Warner" userId="S::david_dwarnerii.com#ext#@microsoft.onmicrosoft.com::acafcf14-4098-4a83-9425-e73571277a06" providerId="AD" clId="Web-{9C4C4C80-8AC5-43DC-938E-692C08C8FE48}"/>
    <pc:docChg chg="modSld">
      <pc:chgData name="David Warner" userId="S::david_dwarnerii.com#ext#@microsoft.onmicrosoft.com::acafcf14-4098-4a83-9425-e73571277a06" providerId="AD" clId="Web-{9C4C4C80-8AC5-43DC-938E-692C08C8FE48}" dt="2021-08-20T20:25:48.387" v="149" actId="20577"/>
      <pc:docMkLst>
        <pc:docMk/>
      </pc:docMkLst>
      <pc:sldChg chg="modSp">
        <pc:chgData name="David Warner" userId="S::david_dwarnerii.com#ext#@microsoft.onmicrosoft.com::acafcf14-4098-4a83-9425-e73571277a06" providerId="AD" clId="Web-{9C4C4C80-8AC5-43DC-938E-692C08C8FE48}" dt="2021-08-20T20:21:13.661" v="13" actId="20577"/>
        <pc:sldMkLst>
          <pc:docMk/>
          <pc:sldMk cId="2967945684" sldId="277"/>
        </pc:sldMkLst>
        <pc:spChg chg="mod">
          <ac:chgData name="David Warner" userId="S::david_dwarnerii.com#ext#@microsoft.onmicrosoft.com::acafcf14-4098-4a83-9425-e73571277a06" providerId="AD" clId="Web-{9C4C4C80-8AC5-43DC-938E-692C08C8FE48}" dt="2021-08-20T20:21:13.661"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C4C4C80-8AC5-43DC-938E-692C08C8FE48}" dt="2021-08-20T20:20:20.675" v="1" actId="20577"/>
        <pc:sldMkLst>
          <pc:docMk/>
          <pc:sldMk cId="287163252" sldId="1567"/>
        </pc:sldMkLst>
        <pc:spChg chg="mod">
          <ac:chgData name="David Warner" userId="S::david_dwarnerii.com#ext#@microsoft.onmicrosoft.com::acafcf14-4098-4a83-9425-e73571277a06" providerId="AD" clId="Web-{9C4C4C80-8AC5-43DC-938E-692C08C8FE48}" dt="2021-08-20T20:20:20.675"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C4C4C80-8AC5-43DC-938E-692C08C8FE48}" dt="2021-08-20T20:21:24.630" v="18"/>
        <pc:sldMkLst>
          <pc:docMk/>
          <pc:sldMk cId="2877399898" sldId="1623"/>
        </pc:sldMkLst>
        <pc:spChg chg="add">
          <ac:chgData name="David Warner" userId="S::david_dwarnerii.com#ext#@microsoft.onmicrosoft.com::acafcf14-4098-4a83-9425-e73571277a06" providerId="AD" clId="Web-{9C4C4C80-8AC5-43DC-938E-692C08C8FE48}" dt="2021-08-20T20:21:24.630" v="18"/>
          <ac:spMkLst>
            <pc:docMk/>
            <pc:sldMk cId="2877399898" sldId="1623"/>
            <ac:spMk id="20" creationId="{8472AE52-070F-4EC9-AD5C-1E005F3B7F54}"/>
          </ac:spMkLst>
        </pc:spChg>
      </pc:sldChg>
      <pc:sldChg chg="addSp">
        <pc:chgData name="David Warner" userId="S::david_dwarnerii.com#ext#@microsoft.onmicrosoft.com::acafcf14-4098-4a83-9425-e73571277a06" providerId="AD" clId="Web-{9C4C4C80-8AC5-43DC-938E-692C08C8FE48}" dt="2021-08-20T20:21:22.583" v="17"/>
        <pc:sldMkLst>
          <pc:docMk/>
          <pc:sldMk cId="2253365439" sldId="1642"/>
        </pc:sldMkLst>
        <pc:spChg chg="add">
          <ac:chgData name="David Warner" userId="S::david_dwarnerii.com#ext#@microsoft.onmicrosoft.com::acafcf14-4098-4a83-9425-e73571277a06" providerId="AD" clId="Web-{9C4C4C80-8AC5-43DC-938E-692C08C8FE48}" dt="2021-08-20T20:21:22.583" v="17"/>
          <ac:spMkLst>
            <pc:docMk/>
            <pc:sldMk cId="2253365439" sldId="1642"/>
            <ac:spMk id="4" creationId="{33D6A441-B0E1-4258-BCC7-DDF38D3404C1}"/>
          </ac:spMkLst>
        </pc:spChg>
      </pc:sldChg>
      <pc:sldChg chg="addSp delSp modSp">
        <pc:chgData name="David Warner" userId="S::david_dwarnerii.com#ext#@microsoft.onmicrosoft.com::acafcf14-4098-4a83-9425-e73571277a06" providerId="AD" clId="Web-{9C4C4C80-8AC5-43DC-938E-692C08C8FE48}" dt="2021-08-20T20:25:48.387" v="149" actId="20577"/>
        <pc:sldMkLst>
          <pc:docMk/>
          <pc:sldMk cId="10702720" sldId="2079"/>
        </pc:sldMkLst>
        <pc:spChg chg="mod">
          <ac:chgData name="David Warner" userId="S::david_dwarnerii.com#ext#@microsoft.onmicrosoft.com::acafcf14-4098-4a83-9425-e73571277a06" providerId="AD" clId="Web-{9C4C4C80-8AC5-43DC-938E-692C08C8FE48}" dt="2021-08-20T20:25:48.387" v="149"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C4C4C80-8AC5-43DC-938E-692C08C8FE48}" dt="2021-08-20T20:24:59.589" v="128"/>
          <ac:picMkLst>
            <pc:docMk/>
            <pc:sldMk cId="10702720" sldId="2079"/>
            <ac:picMk id="2" creationId="{C260B10A-C703-4B9A-B70A-14D0CBE0306D}"/>
          </ac:picMkLst>
        </pc:picChg>
        <pc:picChg chg="del">
          <ac:chgData name="David Warner" userId="S::david_dwarnerii.com#ext#@microsoft.onmicrosoft.com::acafcf14-4098-4a83-9425-e73571277a06" providerId="AD" clId="Web-{9C4C4C80-8AC5-43DC-938E-692C08C8FE48}" dt="2021-08-20T20:25:00.823" v="130"/>
          <ac:picMkLst>
            <pc:docMk/>
            <pc:sldMk cId="10702720" sldId="2079"/>
            <ac:picMk id="9" creationId="{8B0A781E-BECC-4393-A345-13E905BFB2AF}"/>
          </ac:picMkLst>
        </pc:picChg>
        <pc:picChg chg="del">
          <ac:chgData name="David Warner" userId="S::david_dwarnerii.com#ext#@microsoft.onmicrosoft.com::acafcf14-4098-4a83-9425-e73571277a06" providerId="AD" clId="Web-{9C4C4C80-8AC5-43DC-938E-692C08C8FE48}" dt="2021-08-20T20:24:58.917" v="127"/>
          <ac:picMkLst>
            <pc:docMk/>
            <pc:sldMk cId="10702720" sldId="2079"/>
            <ac:picMk id="10" creationId="{B77E7343-0709-4171-B6EA-3D435CDEB11F}"/>
          </ac:picMkLst>
        </pc:picChg>
        <pc:picChg chg="add mod">
          <ac:chgData name="David Warner" userId="S::david_dwarnerii.com#ext#@microsoft.onmicrosoft.com::acafcf14-4098-4a83-9425-e73571277a06" providerId="AD" clId="Web-{9C4C4C80-8AC5-43DC-938E-692C08C8FE48}" dt="2021-08-20T20:25:05.933" v="132" actId="1076"/>
          <ac:picMkLst>
            <pc:docMk/>
            <pc:sldMk cId="10702720" sldId="2079"/>
            <ac:picMk id="12" creationId="{442C0302-B97E-42C6-BE0D-10ACE76B45F0}"/>
          </ac:picMkLst>
        </pc:picChg>
        <pc:picChg chg="add mod">
          <ac:chgData name="David Warner" userId="S::david_dwarnerii.com#ext#@microsoft.onmicrosoft.com::acafcf14-4098-4a83-9425-e73571277a06" providerId="AD" clId="Web-{9C4C4C80-8AC5-43DC-938E-692C08C8FE48}" dt="2021-08-20T20:25:24.183" v="135"/>
          <ac:picMkLst>
            <pc:docMk/>
            <pc:sldMk cId="10702720" sldId="2079"/>
            <ac:picMk id="13" creationId="{94A02EE3-0C8C-4CF8-86C0-608CC37F7A47}"/>
          </ac:picMkLst>
        </pc:picChg>
        <pc:picChg chg="del">
          <ac:chgData name="David Warner" userId="S::david_dwarnerii.com#ext#@microsoft.onmicrosoft.com::acafcf14-4098-4a83-9425-e73571277a06" providerId="AD" clId="Web-{9C4C4C80-8AC5-43DC-938E-692C08C8FE48}" dt="2021-08-20T20:25:00.151" v="129"/>
          <ac:picMkLst>
            <pc:docMk/>
            <pc:sldMk cId="10702720" sldId="2079"/>
            <ac:picMk id="2050" creationId="{9B86D6A1-13A3-4F4F-B2E7-CB2025B836F0}"/>
          </ac:picMkLst>
        </pc:picChg>
      </pc:sldChg>
      <pc:sldChg chg="addSp">
        <pc:chgData name="David Warner" userId="S::david_dwarnerii.com#ext#@microsoft.onmicrosoft.com::acafcf14-4098-4a83-9425-e73571277a06" providerId="AD" clId="Web-{9C4C4C80-8AC5-43DC-938E-692C08C8FE48}" dt="2021-08-20T20:21:21.224" v="16"/>
        <pc:sldMkLst>
          <pc:docMk/>
          <pc:sldMk cId="4037611923" sldId="3334"/>
        </pc:sldMkLst>
        <pc:spChg chg="add">
          <ac:chgData name="David Warner" userId="S::david_dwarnerii.com#ext#@microsoft.onmicrosoft.com::acafcf14-4098-4a83-9425-e73571277a06" providerId="AD" clId="Web-{9C4C4C80-8AC5-43DC-938E-692C08C8FE48}" dt="2021-08-20T20:21:21.224" v="16"/>
          <ac:spMkLst>
            <pc:docMk/>
            <pc:sldMk cId="4037611923" sldId="3334"/>
            <ac:spMk id="5" creationId="{36824840-97B8-4CD3-973B-58DD5372D487}"/>
          </ac:spMkLst>
        </pc:spChg>
      </pc:sldChg>
      <pc:sldChg chg="delSp modSp">
        <pc:chgData name="David Warner" userId="S::david_dwarnerii.com#ext#@microsoft.onmicrosoft.com::acafcf14-4098-4a83-9425-e73571277a06" providerId="AD" clId="Web-{9C4C4C80-8AC5-43DC-938E-692C08C8FE48}" dt="2021-08-20T20:24:52.339" v="126"/>
        <pc:sldMkLst>
          <pc:docMk/>
          <pc:sldMk cId="778883926" sldId="2076136264"/>
        </pc:sldMkLst>
        <pc:spChg chg="mod">
          <ac:chgData name="David Warner" userId="S::david_dwarnerii.com#ext#@microsoft.onmicrosoft.com::acafcf14-4098-4a83-9425-e73571277a06" providerId="AD" clId="Web-{9C4C4C80-8AC5-43DC-938E-692C08C8FE48}" dt="2021-08-20T20:24:05.259" v="12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C4C4C80-8AC5-43DC-938E-692C08C8FE48}" dt="2021-08-20T20:24:02.478" v="124" actId="1076"/>
          <ac:picMkLst>
            <pc:docMk/>
            <pc:sldMk cId="778883926" sldId="2076136264"/>
            <ac:picMk id="7" creationId="{38660C79-F3FB-4B2C-BB01-746AB0982FAB}"/>
          </ac:picMkLst>
        </pc:picChg>
        <pc:picChg chg="mod">
          <ac:chgData name="David Warner" userId="S::david_dwarnerii.com#ext#@microsoft.onmicrosoft.com::acafcf14-4098-4a83-9425-e73571277a06" providerId="AD" clId="Web-{9C4C4C80-8AC5-43DC-938E-692C08C8FE48}" dt="2021-08-20T20:24:52.339" v="126"/>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C4C4C80-8AC5-43DC-938E-692C08C8FE48}" dt="2021-08-20T20:23:57.478" v="123" actId="1076"/>
          <ac:picMkLst>
            <pc:docMk/>
            <pc:sldMk cId="778883926" sldId="2076136264"/>
            <ac:picMk id="9" creationId="{A530CE92-58E8-4897-9E7A-0D94CB94771C}"/>
          </ac:picMkLst>
        </pc:picChg>
        <pc:picChg chg="del">
          <ac:chgData name="David Warner" userId="S::david_dwarnerii.com#ext#@microsoft.onmicrosoft.com::acafcf14-4098-4a83-9425-e73571277a06" providerId="AD" clId="Web-{9C4C4C80-8AC5-43DC-938E-692C08C8FE48}" dt="2021-08-20T20:23:44.259" v="119"/>
          <ac:picMkLst>
            <pc:docMk/>
            <pc:sldMk cId="778883926" sldId="2076136264"/>
            <ac:picMk id="10" creationId="{0904F1B2-738C-44BE-9305-1597A0609BF3}"/>
          </ac:picMkLst>
        </pc:picChg>
        <pc:picChg chg="del">
          <ac:chgData name="David Warner" userId="S::david_dwarnerii.com#ext#@microsoft.onmicrosoft.com::acafcf14-4098-4a83-9425-e73571277a06" providerId="AD" clId="Web-{9C4C4C80-8AC5-43DC-938E-692C08C8FE48}" dt="2021-08-20T20:23:45.274" v="120"/>
          <ac:picMkLst>
            <pc:docMk/>
            <pc:sldMk cId="778883926" sldId="2076136264"/>
            <ac:picMk id="1026" creationId="{3B642B92-66F2-4760-B4FC-D9F9AB9DD174}"/>
          </ac:picMkLst>
        </pc:picChg>
      </pc:sldChg>
      <pc:sldChg chg="addSp">
        <pc:chgData name="David Warner" userId="S::david_dwarnerii.com#ext#@microsoft.onmicrosoft.com::acafcf14-4098-4a83-9425-e73571277a06" providerId="AD" clId="Web-{9C4C4C80-8AC5-43DC-938E-692C08C8FE48}" dt="2021-08-20T20:21:17.583" v="14"/>
        <pc:sldMkLst>
          <pc:docMk/>
          <pc:sldMk cId="2925091645" sldId="2076136308"/>
        </pc:sldMkLst>
        <pc:spChg chg="add">
          <ac:chgData name="David Warner" userId="S::david_dwarnerii.com#ext#@microsoft.onmicrosoft.com::acafcf14-4098-4a83-9425-e73571277a06" providerId="AD" clId="Web-{9C4C4C80-8AC5-43DC-938E-692C08C8FE48}" dt="2021-08-20T20:21:17.583" v="14"/>
          <ac:spMkLst>
            <pc:docMk/>
            <pc:sldMk cId="2925091645" sldId="2076136308"/>
            <ac:spMk id="5" creationId="{F3912315-181F-4763-AB36-3F77A15BC222}"/>
          </ac:spMkLst>
        </pc:spChg>
      </pc:sldChg>
      <pc:sldChg chg="addSp">
        <pc:chgData name="David Warner" userId="S::david_dwarnerii.com#ext#@microsoft.onmicrosoft.com::acafcf14-4098-4a83-9425-e73571277a06" providerId="AD" clId="Web-{9C4C4C80-8AC5-43DC-938E-692C08C8FE48}" dt="2021-08-20T20:21:29.443" v="19"/>
        <pc:sldMkLst>
          <pc:docMk/>
          <pc:sldMk cId="357588276" sldId="2076136388"/>
        </pc:sldMkLst>
        <pc:spChg chg="add">
          <ac:chgData name="David Warner" userId="S::david_dwarnerii.com#ext#@microsoft.onmicrosoft.com::acafcf14-4098-4a83-9425-e73571277a06" providerId="AD" clId="Web-{9C4C4C80-8AC5-43DC-938E-692C08C8FE48}" dt="2021-08-20T20:21:29.443" v="19"/>
          <ac:spMkLst>
            <pc:docMk/>
            <pc:sldMk cId="357588276" sldId="2076136388"/>
            <ac:spMk id="2" creationId="{3DC82899-8FEC-4A17-909D-550DDB452E37}"/>
          </ac:spMkLst>
        </pc:spChg>
      </pc:sldChg>
      <pc:sldChg chg="addSp">
        <pc:chgData name="David Warner" userId="S::david_dwarnerii.com#ext#@microsoft.onmicrosoft.com::acafcf14-4098-4a83-9425-e73571277a06" providerId="AD" clId="Web-{9C4C4C80-8AC5-43DC-938E-692C08C8FE48}" dt="2021-08-20T20:21:18.661" v="15"/>
        <pc:sldMkLst>
          <pc:docMk/>
          <pc:sldMk cId="2636939237" sldId="2076137579"/>
        </pc:sldMkLst>
        <pc:spChg chg="add">
          <ac:chgData name="David Warner" userId="S::david_dwarnerii.com#ext#@microsoft.onmicrosoft.com::acafcf14-4098-4a83-9425-e73571277a06" providerId="AD" clId="Web-{9C4C4C80-8AC5-43DC-938E-692C08C8FE48}" dt="2021-08-20T20:21:18.661" v="15"/>
          <ac:spMkLst>
            <pc:docMk/>
            <pc:sldMk cId="2636939237" sldId="2076137579"/>
            <ac:spMk id="4" creationId="{5DD7A4E4-9BC8-4FF5-BEA9-70ACB8FFFD1D}"/>
          </ac:spMkLst>
        </pc:spChg>
      </pc:sldChg>
    </pc:docChg>
  </pc:docChgLst>
  <pc:docChgLst>
    <pc:chgData name="Waldemar Mastykarz" userId="S::wmastyka@microsoft.com::8c3ccc08-b2ec-4e63-9b9b-25eb044a606e" providerId="AD" clId="Web-{221EF89A-1F0B-B908-EFFC-00BEA84FAAEA}"/>
    <pc:docChg chg="modSld">
      <pc:chgData name="Waldemar Mastykarz" userId="S::wmastyka@microsoft.com::8c3ccc08-b2ec-4e63-9b9b-25eb044a606e" providerId="AD" clId="Web-{221EF89A-1F0B-B908-EFFC-00BEA84FAAEA}" dt="2021-10-07T13:32:45.061" v="4" actId="20577"/>
      <pc:docMkLst>
        <pc:docMk/>
      </pc:docMkLst>
      <pc:sldChg chg="modSp">
        <pc:chgData name="Waldemar Mastykarz" userId="S::wmastyka@microsoft.com::8c3ccc08-b2ec-4e63-9b9b-25eb044a606e" providerId="AD" clId="Web-{221EF89A-1F0B-B908-EFFC-00BEA84FAAEA}" dt="2021-10-07T13:32:45.061" v="4" actId="20577"/>
        <pc:sldMkLst>
          <pc:docMk/>
          <pc:sldMk cId="2253365439" sldId="1642"/>
        </pc:sldMkLst>
        <pc:spChg chg="mod">
          <ac:chgData name="Waldemar Mastykarz" userId="S::wmastyka@microsoft.com::8c3ccc08-b2ec-4e63-9b9b-25eb044a606e" providerId="AD" clId="Web-{221EF89A-1F0B-B908-EFFC-00BEA84FAAEA}" dt="2021-10-07T13:32:45.061" v="4" actId="20577"/>
          <ac:spMkLst>
            <pc:docMk/>
            <pc:sldMk cId="2253365439" sldId="1642"/>
            <ac:spMk id="3" creationId="{CBDC9C38-872E-4048-96FE-C321FEF21EC1}"/>
          </ac:spMkLst>
        </pc:spChg>
      </pc:sldChg>
    </pc:docChg>
  </pc:docChgLst>
  <pc:docChgLst>
    <pc:chgData name="Julie Turner" userId="S::julie.turner_sympraxisconsulting.com#ext#@microsoft.onmicrosoft.com::51f00042-4c48-4111-9ee4-670ef2fc7d0e" providerId="AD" clId="Web-{9B35FAD1-64A3-44C6-80B5-D8176F1A30A9}"/>
    <pc:docChg chg="modSld">
      <pc:chgData name="Julie Turner" userId="S::julie.turner_sympraxisconsulting.com#ext#@microsoft.onmicrosoft.com::51f00042-4c48-4111-9ee4-670ef2fc7d0e" providerId="AD" clId="Web-{9B35FAD1-64A3-44C6-80B5-D8176F1A30A9}" dt="2022-02-21T16:46:14.033" v="100" actId="20577"/>
      <pc:docMkLst>
        <pc:docMk/>
      </pc:docMkLst>
      <pc:sldChg chg="delSp modSp">
        <pc:chgData name="Julie Turner" userId="S::julie.turner_sympraxisconsulting.com#ext#@microsoft.onmicrosoft.com::51f00042-4c48-4111-9ee4-670ef2fc7d0e" providerId="AD" clId="Web-{9B35FAD1-64A3-44C6-80B5-D8176F1A30A9}" dt="2022-02-21T16:46:14.033" v="100" actId="20577"/>
        <pc:sldMkLst>
          <pc:docMk/>
          <pc:sldMk cId="2877399898" sldId="1623"/>
        </pc:sldMkLst>
        <pc:spChg chg="mod">
          <ac:chgData name="Julie Turner" userId="S::julie.turner_sympraxisconsulting.com#ext#@microsoft.onmicrosoft.com::51f00042-4c48-4111-9ee4-670ef2fc7d0e" providerId="AD" clId="Web-{9B35FAD1-64A3-44C6-80B5-D8176F1A30A9}" dt="2022-02-21T16:46:14.033" v="100"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9B35FAD1-64A3-44C6-80B5-D8176F1A30A9}" dt="2022-02-21T16:45:46.767" v="46" actId="20577"/>
          <ac:spMkLst>
            <pc:docMk/>
            <pc:sldMk cId="2877399898" sldId="1623"/>
            <ac:spMk id="4" creationId="{0F2C6B73-B0A6-488E-8A1A-A974C7EB72F2}"/>
          </ac:spMkLst>
        </pc:spChg>
        <pc:spChg chg="del mod">
          <ac:chgData name="Julie Turner" userId="S::julie.turner_sympraxisconsulting.com#ext#@microsoft.onmicrosoft.com::51f00042-4c48-4111-9ee4-670ef2fc7d0e" providerId="AD" clId="Web-{9B35FAD1-64A3-44C6-80B5-D8176F1A30A9}" dt="2022-02-21T16:09:38.441" v="1"/>
          <ac:spMkLst>
            <pc:docMk/>
            <pc:sldMk cId="2877399898" sldId="1623"/>
            <ac:spMk id="141" creationId="{A77ACBBF-1273-4920-83CC-0F39B723A9FA}"/>
          </ac:spMkLst>
        </pc:spChg>
        <pc:picChg chg="del">
          <ac:chgData name="Julie Turner" userId="S::julie.turner_sympraxisconsulting.com#ext#@microsoft.onmicrosoft.com::51f00042-4c48-4111-9ee4-670ef2fc7d0e" providerId="AD" clId="Web-{9B35FAD1-64A3-44C6-80B5-D8176F1A30A9}" dt="2022-02-21T16:10:03.254" v="6"/>
          <ac:picMkLst>
            <pc:docMk/>
            <pc:sldMk cId="2877399898" sldId="1623"/>
            <ac:picMk id="138" creationId="{6D956ED9-B6EB-4729-93FB-6580CBC52AEB}"/>
          </ac:picMkLst>
        </pc:picChg>
      </pc:sldChg>
    </pc:docChg>
  </pc:docChgLst>
  <pc:docChgLst>
    <pc:chgData name="David Warner" userId="S::davidwarner@microsoft.com::51ffa14d-fdfd-4571-a787-ad4b3bb92711" providerId="AD" clId="Web-{A7367E0E-2526-46D2-B3AF-A70487E814D2}"/>
    <pc:docChg chg="modSld">
      <pc:chgData name="David Warner" userId="S::davidwarner@microsoft.com::51ffa14d-fdfd-4571-a787-ad4b3bb92711" providerId="AD" clId="Web-{A7367E0E-2526-46D2-B3AF-A70487E814D2}" dt="2022-03-24T02:47:30.256" v="3" actId="20577"/>
      <pc:docMkLst>
        <pc:docMk/>
      </pc:docMkLst>
      <pc:sldChg chg="modSp">
        <pc:chgData name="David Warner" userId="S::davidwarner@microsoft.com::51ffa14d-fdfd-4571-a787-ad4b3bb92711" providerId="AD" clId="Web-{A7367E0E-2526-46D2-B3AF-A70487E814D2}" dt="2022-03-24T02:47:30.256" v="3" actId="20577"/>
        <pc:sldMkLst>
          <pc:docMk/>
          <pc:sldMk cId="1964942243" sldId="2076137768"/>
        </pc:sldMkLst>
        <pc:spChg chg="mod">
          <ac:chgData name="David Warner" userId="S::davidwarner@microsoft.com::51ffa14d-fdfd-4571-a787-ad4b3bb92711" providerId="AD" clId="Web-{A7367E0E-2526-46D2-B3AF-A70487E814D2}" dt="2022-03-24T02:47:30.256" v="3" actId="20577"/>
          <ac:spMkLst>
            <pc:docMk/>
            <pc:sldMk cId="1964942243" sldId="2076137768"/>
            <ac:spMk id="11" creationId="{77D6A32C-2FAF-4DEF-96BA-B931766DDB7F}"/>
          </ac:spMkLst>
        </pc:spChg>
      </pc:sldChg>
    </pc:docChg>
  </pc:docChgLst>
  <pc:docChgLst>
    <pc:chgData name="Waldemar Mastykarz" userId="S::wmastyka@microsoft.com::8c3ccc08-b2ec-4e63-9b9b-25eb044a606e" providerId="AD" clId="Web-{DFBE8CC2-E05A-BBF3-B8D6-43171D789553}"/>
    <pc:docChg chg="modSld">
      <pc:chgData name="Waldemar Mastykarz" userId="S::wmastyka@microsoft.com::8c3ccc08-b2ec-4e63-9b9b-25eb044a606e" providerId="AD" clId="Web-{DFBE8CC2-E05A-BBF3-B8D6-43171D789553}" dt="2022-01-24T14:30:07.640" v="13" actId="20577"/>
      <pc:docMkLst>
        <pc:docMk/>
      </pc:docMkLst>
      <pc:sldChg chg="delSp modSp">
        <pc:chgData name="Waldemar Mastykarz" userId="S::wmastyka@microsoft.com::8c3ccc08-b2ec-4e63-9b9b-25eb044a606e" providerId="AD" clId="Web-{DFBE8CC2-E05A-BBF3-B8D6-43171D789553}" dt="2022-01-24T14:30:07.640" v="13" actId="20577"/>
        <pc:sldMkLst>
          <pc:docMk/>
          <pc:sldMk cId="2253365439" sldId="1642"/>
        </pc:sldMkLst>
        <pc:spChg chg="mod">
          <ac:chgData name="Waldemar Mastykarz" userId="S::wmastyka@microsoft.com::8c3ccc08-b2ec-4e63-9b9b-25eb044a606e" providerId="AD" clId="Web-{DFBE8CC2-E05A-BBF3-B8D6-43171D789553}" dt="2022-01-24T14:30:07.640" v="13" actId="20577"/>
          <ac:spMkLst>
            <pc:docMk/>
            <pc:sldMk cId="2253365439" sldId="1642"/>
            <ac:spMk id="3" creationId="{CBDC9C38-872E-4048-96FE-C321FEF21EC1}"/>
          </ac:spMkLst>
        </pc:spChg>
        <pc:spChg chg="del">
          <ac:chgData name="Waldemar Mastykarz" userId="S::wmastyka@microsoft.com::8c3ccc08-b2ec-4e63-9b9b-25eb044a606e" providerId="AD" clId="Web-{DFBE8CC2-E05A-BBF3-B8D6-43171D789553}" dt="2022-01-24T14:28:45.654" v="0"/>
          <ac:spMkLst>
            <pc:docMk/>
            <pc:sldMk cId="2253365439" sldId="1642"/>
            <ac:spMk id="4" creationId="{5A54A2F9-CA82-4C91-BD4E-BC2BA0D292BB}"/>
          </ac:spMkLst>
        </pc:spChg>
      </pc:sldChg>
    </pc:docChg>
  </pc:docChgLst>
  <pc:docChgLst>
    <pc:chgData name="Mikael Svenson" userId="965d4e6a-fd22-4d0b-8bb9-2315d7bb356c" providerId="ADAL" clId="{C7543F4B-4145-4C81-AE1C-B7C093E9D66F}"/>
    <pc:docChg chg="undo redo custSel modSld">
      <pc:chgData name="Mikael Svenson" userId="965d4e6a-fd22-4d0b-8bb9-2315d7bb356c" providerId="ADAL" clId="{C7543F4B-4145-4C81-AE1C-B7C093E9D66F}" dt="2021-12-16T14:17:28.479" v="109" actId="6549"/>
      <pc:docMkLst>
        <pc:docMk/>
      </pc:docMkLst>
      <pc:sldChg chg="delSp modSp mod">
        <pc:chgData name="Mikael Svenson" userId="965d4e6a-fd22-4d0b-8bb9-2315d7bb356c" providerId="ADAL" clId="{C7543F4B-4145-4C81-AE1C-B7C093E9D66F}" dt="2021-12-16T14:17:28.479" v="109" actId="6549"/>
        <pc:sldMkLst>
          <pc:docMk/>
          <pc:sldMk cId="2925091645" sldId="2076136308"/>
        </pc:sldMkLst>
        <pc:spChg chg="mod">
          <ac:chgData name="Mikael Svenson" userId="965d4e6a-fd22-4d0b-8bb9-2315d7bb356c" providerId="ADAL" clId="{C7543F4B-4145-4C81-AE1C-B7C093E9D66F}" dt="2021-12-16T14:17:28.479" v="109" actId="6549"/>
          <ac:spMkLst>
            <pc:docMk/>
            <pc:sldMk cId="2925091645" sldId="2076136308"/>
            <ac:spMk id="3" creationId="{CBDC9C38-872E-4048-96FE-C321FEF21EC1}"/>
          </ac:spMkLst>
        </pc:spChg>
        <pc:spChg chg="del">
          <ac:chgData name="Mikael Svenson" userId="965d4e6a-fd22-4d0b-8bb9-2315d7bb356c" providerId="ADAL" clId="{C7543F4B-4145-4C81-AE1C-B7C093E9D66F}" dt="2021-12-13T14:25:30.549" v="0" actId="478"/>
          <ac:spMkLst>
            <pc:docMk/>
            <pc:sldMk cId="2925091645" sldId="2076136308"/>
            <ac:spMk id="20" creationId="{99EB8999-D507-461A-A10D-731BF4E9D8FB}"/>
          </ac:spMkLst>
        </pc:spChg>
      </pc:sldChg>
    </pc:docChg>
  </pc:docChgLst>
  <pc:docChgLst>
    <pc:chgData name="David Warner" userId="S::david_dwarnerii.com#ext#@microsoft.onmicrosoft.com::acafcf14-4098-4a83-9425-e73571277a06" providerId="AD" clId="Web-{03E8FEBB-22BE-4711-8B46-BC70252287D4}"/>
    <pc:docChg chg="modSld">
      <pc:chgData name="David Warner" userId="S::david_dwarnerii.com#ext#@microsoft.onmicrosoft.com::acafcf14-4098-4a83-9425-e73571277a06" providerId="AD" clId="Web-{03E8FEBB-22BE-4711-8B46-BC70252287D4}" dt="2021-10-27T23:14:12.556" v="11"/>
      <pc:docMkLst>
        <pc:docMk/>
      </pc:docMkLst>
      <pc:sldChg chg="modSp">
        <pc:chgData name="David Warner" userId="S::david_dwarnerii.com#ext#@microsoft.onmicrosoft.com::acafcf14-4098-4a83-9425-e73571277a06" providerId="AD" clId="Web-{03E8FEBB-22BE-4711-8B46-BC70252287D4}" dt="2021-10-27T23:14:12.556" v="11"/>
        <pc:sldMkLst>
          <pc:docMk/>
          <pc:sldMk cId="10702720" sldId="2079"/>
        </pc:sldMkLst>
        <pc:spChg chg="mod">
          <ac:chgData name="David Warner" userId="S::david_dwarnerii.com#ext#@microsoft.onmicrosoft.com::acafcf14-4098-4a83-9425-e73571277a06" providerId="AD" clId="Web-{03E8FEBB-22BE-4711-8B46-BC70252287D4}" dt="2021-10-27T23:14:03.571" v="10" actId="20577"/>
          <ac:spMkLst>
            <pc:docMk/>
            <pc:sldMk cId="10702720" sldId="2079"/>
            <ac:spMk id="8" creationId="{00000000-0000-0000-0000-000000000000}"/>
          </ac:spMkLst>
        </pc:spChg>
        <pc:picChg chg="mod">
          <ac:chgData name="David Warner" userId="S::david_dwarnerii.com#ext#@microsoft.onmicrosoft.com::acafcf14-4098-4a83-9425-e73571277a06" providerId="AD" clId="Web-{03E8FEBB-22BE-4711-8B46-BC70252287D4}" dt="2021-10-27T23:14:12.556" v="11"/>
          <ac:picMkLst>
            <pc:docMk/>
            <pc:sldMk cId="10702720" sldId="2079"/>
            <ac:picMk id="10" creationId="{950B7BCA-FEB3-49BF-824B-BCF932B29A53}"/>
          </ac:picMkLst>
        </pc:picChg>
      </pc:sldChg>
      <pc:sldChg chg="modSp">
        <pc:chgData name="David Warner" userId="S::david_dwarnerii.com#ext#@microsoft.onmicrosoft.com::acafcf14-4098-4a83-9425-e73571277a06" providerId="AD" clId="Web-{03E8FEBB-22BE-4711-8B46-BC70252287D4}" dt="2021-10-27T23:13:57.915" v="8"/>
        <pc:sldMkLst>
          <pc:docMk/>
          <pc:sldMk cId="778883926" sldId="2076136264"/>
        </pc:sldMkLst>
        <pc:spChg chg="mod">
          <ac:chgData name="David Warner" userId="S::david_dwarnerii.com#ext#@microsoft.onmicrosoft.com::acafcf14-4098-4a83-9425-e73571277a06" providerId="AD" clId="Web-{03E8FEBB-22BE-4711-8B46-BC70252287D4}" dt="2021-10-27T23:13:34.195" v="7"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03E8FEBB-22BE-4711-8B46-BC70252287D4}" dt="2021-10-27T23:13:57.915" v="8"/>
          <ac:picMkLst>
            <pc:docMk/>
            <pc:sldMk cId="778883926" sldId="2076136264"/>
            <ac:picMk id="8" creationId="{172ACC13-3852-4C79-982C-31A1F9A06529}"/>
          </ac:picMkLst>
        </pc:picChg>
      </pc:sldChg>
    </pc:docChg>
  </pc:docChgLst>
  <pc:docChgLst>
    <pc:chgData name="David Warner" userId="S::david_dwarnerii.com#ext#@microsoft.onmicrosoft.com::acafcf14-4098-4a83-9425-e73571277a06" providerId="AD" clId="Web-{1A3B974F-AE6D-4583-BCB0-284F2F1599A6}"/>
    <pc:docChg chg="modSld">
      <pc:chgData name="David Warner" userId="S::david_dwarnerii.com#ext#@microsoft.onmicrosoft.com::acafcf14-4098-4a83-9425-e73571277a06" providerId="AD" clId="Web-{1A3B974F-AE6D-4583-BCB0-284F2F1599A6}" dt="2022-01-13T14:58:33.123" v="13" actId="1076"/>
      <pc:docMkLst>
        <pc:docMk/>
      </pc:docMkLst>
      <pc:sldChg chg="addSp delSp modSp">
        <pc:chgData name="David Warner" userId="S::david_dwarnerii.com#ext#@microsoft.onmicrosoft.com::acafcf14-4098-4a83-9425-e73571277a06" providerId="AD" clId="Web-{1A3B974F-AE6D-4583-BCB0-284F2F1599A6}" dt="2022-01-13T14:58:33.123" v="13" actId="1076"/>
        <pc:sldMkLst>
          <pc:docMk/>
          <pc:sldMk cId="915949081" sldId="2134805595"/>
        </pc:sldMkLst>
        <pc:spChg chg="add del mod">
          <ac:chgData name="David Warner" userId="S::david_dwarnerii.com#ext#@microsoft.onmicrosoft.com::acafcf14-4098-4a83-9425-e73571277a06" providerId="AD" clId="Web-{1A3B974F-AE6D-4583-BCB0-284F2F1599A6}" dt="2022-01-13T14:58:22.654" v="8"/>
          <ac:spMkLst>
            <pc:docMk/>
            <pc:sldMk cId="915949081" sldId="2134805595"/>
            <ac:spMk id="4" creationId="{7A73A300-0820-4A37-998F-4484C2C68A05}"/>
          </ac:spMkLst>
        </pc:spChg>
        <pc:picChg chg="add mod">
          <ac:chgData name="David Warner" userId="S::david_dwarnerii.com#ext#@microsoft.onmicrosoft.com::acafcf14-4098-4a83-9425-e73571277a06" providerId="AD" clId="Web-{1A3B974F-AE6D-4583-BCB0-284F2F1599A6}" dt="2022-01-13T14:58:09.404" v="4" actId="688"/>
          <ac:picMkLst>
            <pc:docMk/>
            <pc:sldMk cId="915949081" sldId="2134805595"/>
            <ac:picMk id="3" creationId="{1D9FBE6C-68A0-4EF8-9FF0-4EA479DCA700}"/>
          </ac:picMkLst>
        </pc:picChg>
        <pc:picChg chg="add mod">
          <ac:chgData name="David Warner" userId="S::david_dwarnerii.com#ext#@microsoft.onmicrosoft.com::acafcf14-4098-4a83-9425-e73571277a06" providerId="AD" clId="Web-{1A3B974F-AE6D-4583-BCB0-284F2F1599A6}" dt="2022-01-13T14:58:33.123" v="13" actId="1076"/>
          <ac:picMkLst>
            <pc:docMk/>
            <pc:sldMk cId="915949081" sldId="2134805595"/>
            <ac:picMk id="15" creationId="{A6A02EEC-03BB-43F3-972D-6756FE203459}"/>
          </ac:picMkLst>
        </pc:picChg>
        <pc:picChg chg="del">
          <ac:chgData name="David Warner" userId="S::david_dwarnerii.com#ext#@microsoft.onmicrosoft.com::acafcf14-4098-4a83-9425-e73571277a06" providerId="AD" clId="Web-{1A3B974F-AE6D-4583-BCB0-284F2F1599A6}" dt="2022-01-13T14:58:00.826" v="1"/>
          <ac:picMkLst>
            <pc:docMk/>
            <pc:sldMk cId="915949081" sldId="2134805595"/>
            <ac:picMk id="21" creationId="{B6E23D11-57F8-4B30-859A-32A8A9109DA2}"/>
          </ac:picMkLst>
        </pc:picChg>
      </pc:sldChg>
    </pc:docChg>
  </pc:docChgLst>
  <pc:docChgLst>
    <pc:chgData name="Hugo Bernier" userId="846ef6cd-3f11-462c-a4be-44fff9f1a751" providerId="ADAL" clId="{78CEE8C1-6071-4C09-B8E5-BC13B0188B83}"/>
    <pc:docChg chg="undo custSel modSld">
      <pc:chgData name="Hugo Bernier" userId="846ef6cd-3f11-462c-a4be-44fff9f1a751" providerId="ADAL" clId="{78CEE8C1-6071-4C09-B8E5-BC13B0188B83}" dt="2021-12-02T15:28:14.156" v="287" actId="1038"/>
      <pc:docMkLst>
        <pc:docMk/>
      </pc:docMkLst>
      <pc:sldChg chg="addSp modSp mod">
        <pc:chgData name="Hugo Bernier" userId="846ef6cd-3f11-462c-a4be-44fff9f1a751" providerId="ADAL" clId="{78CEE8C1-6071-4C09-B8E5-BC13B0188B83}" dt="2021-12-02T15:28:14.156" v="287" actId="1038"/>
        <pc:sldMkLst>
          <pc:docMk/>
          <pc:sldMk cId="4039685786" sldId="2076136275"/>
        </pc:sldMkLst>
        <pc:spChg chg="add mod">
          <ac:chgData name="Hugo Bernier" userId="846ef6cd-3f11-462c-a4be-44fff9f1a751" providerId="ADAL" clId="{78CEE8C1-6071-4C09-B8E5-BC13B0188B83}" dt="2021-12-02T15:28:14.156" v="287" actId="1038"/>
          <ac:spMkLst>
            <pc:docMk/>
            <pc:sldMk cId="4039685786" sldId="2076136275"/>
            <ac:spMk id="11" creationId="{2F82179B-0BE3-4CEB-B3AA-0444A28FC543}"/>
          </ac:spMkLst>
        </pc:spChg>
        <pc:spChg chg="add mod ord">
          <ac:chgData name="Hugo Bernier" userId="846ef6cd-3f11-462c-a4be-44fff9f1a751" providerId="ADAL" clId="{78CEE8C1-6071-4C09-B8E5-BC13B0188B83}" dt="2021-12-02T15:28:02.530" v="285" actId="1037"/>
          <ac:spMkLst>
            <pc:docMk/>
            <pc:sldMk cId="4039685786" sldId="2076136275"/>
            <ac:spMk id="13" creationId="{CD7CD2D0-8352-42E9-B8F1-4B2E0D0C27A8}"/>
          </ac:spMkLst>
        </pc:spChg>
        <pc:picChg chg="add mod">
          <ac:chgData name="Hugo Bernier" userId="846ef6cd-3f11-462c-a4be-44fff9f1a751" providerId="ADAL" clId="{78CEE8C1-6071-4C09-B8E5-BC13B0188B83}" dt="2021-12-02T15:24:53.683" v="231" actId="1076"/>
          <ac:picMkLst>
            <pc:docMk/>
            <pc:sldMk cId="4039685786" sldId="2076136275"/>
            <ac:picMk id="1026" creationId="{1CFAC2B5-4E12-45E2-B418-3D071C7875E6}"/>
          </ac:picMkLst>
        </pc:picChg>
      </pc:sldChg>
      <pc:sldChg chg="addSp delSp modSp mod modNotesTx">
        <pc:chgData name="Hugo Bernier" userId="846ef6cd-3f11-462c-a4be-44fff9f1a751" providerId="ADAL" clId="{78CEE8C1-6071-4C09-B8E5-BC13B0188B83}" dt="2021-12-02T15:12:15.346" v="229" actId="6549"/>
        <pc:sldMkLst>
          <pc:docMk/>
          <pc:sldMk cId="2636939237" sldId="2076137579"/>
        </pc:sldMkLst>
        <pc:spChg chg="mod">
          <ac:chgData name="Hugo Bernier" userId="846ef6cd-3f11-462c-a4be-44fff9f1a751" providerId="ADAL" clId="{78CEE8C1-6071-4C09-B8E5-BC13B0188B83}" dt="2021-12-02T08:16:46.441" v="226" actId="20577"/>
          <ac:spMkLst>
            <pc:docMk/>
            <pc:sldMk cId="2636939237" sldId="2076137579"/>
            <ac:spMk id="3" creationId="{CBDC9C38-872E-4048-96FE-C321FEF21EC1}"/>
          </ac:spMkLst>
        </pc:spChg>
        <pc:spChg chg="del">
          <ac:chgData name="Hugo Bernier" userId="846ef6cd-3f11-462c-a4be-44fff9f1a751" providerId="ADAL" clId="{78CEE8C1-6071-4C09-B8E5-BC13B0188B83}" dt="2021-12-02T07:03:31.895" v="0" actId="478"/>
          <ac:spMkLst>
            <pc:docMk/>
            <pc:sldMk cId="2636939237" sldId="2076137579"/>
            <ac:spMk id="4" creationId="{4D685CF4-3356-408A-BBA1-D4C5CEDF8276}"/>
          </ac:spMkLst>
        </pc:spChg>
        <pc:spChg chg="mod">
          <ac:chgData name="Hugo Bernier" userId="846ef6cd-3f11-462c-a4be-44fff9f1a751" providerId="ADAL" clId="{78CEE8C1-6071-4C09-B8E5-BC13B0188B83}" dt="2021-12-02T07:23:09.998" v="33"/>
          <ac:spMkLst>
            <pc:docMk/>
            <pc:sldMk cId="2636939237" sldId="2076137579"/>
            <ac:spMk id="5" creationId="{D99E2DB0-70F3-400F-878F-33AE8632B7BC}"/>
          </ac:spMkLst>
        </pc:spChg>
        <pc:spChg chg="mod">
          <ac:chgData name="Hugo Bernier" userId="846ef6cd-3f11-462c-a4be-44fff9f1a751" providerId="ADAL" clId="{78CEE8C1-6071-4C09-B8E5-BC13B0188B83}" dt="2021-12-02T08:16:34.626" v="223" actId="1076"/>
          <ac:spMkLst>
            <pc:docMk/>
            <pc:sldMk cId="2636939237" sldId="2076137579"/>
            <ac:spMk id="34" creationId="{0A4EE74B-9B3C-490B-83AB-92C9C6ADF4FB}"/>
          </ac:spMkLst>
        </pc:spChg>
        <pc:grpChg chg="del">
          <ac:chgData name="Hugo Bernier" userId="846ef6cd-3f11-462c-a4be-44fff9f1a751" providerId="ADAL" clId="{78CEE8C1-6071-4C09-B8E5-BC13B0188B83}" dt="2021-12-02T07:03:36.888" v="1" actId="478"/>
          <ac:grpSpMkLst>
            <pc:docMk/>
            <pc:sldMk cId="2636939237" sldId="2076137579"/>
            <ac:grpSpMk id="26" creationId="{3BC5C188-F312-4B6F-9484-14DFA91ADD6B}"/>
          </ac:grpSpMkLst>
        </pc:grpChg>
        <pc:grpChg chg="add mod">
          <ac:chgData name="Hugo Bernier" userId="846ef6cd-3f11-462c-a4be-44fff9f1a751" providerId="ADAL" clId="{78CEE8C1-6071-4C09-B8E5-BC13B0188B83}" dt="2021-12-02T08:16:18.731" v="222" actId="1076"/>
          <ac:grpSpMkLst>
            <pc:docMk/>
            <pc:sldMk cId="2636939237" sldId="2076137579"/>
            <ac:grpSpMk id="39" creationId="{026FC2DC-64C6-40A7-815B-6BD88E793495}"/>
          </ac:grpSpMkLst>
        </pc:grpChg>
        <pc:picChg chg="add del mod">
          <ac:chgData name="Hugo Bernier" userId="846ef6cd-3f11-462c-a4be-44fff9f1a751" providerId="ADAL" clId="{78CEE8C1-6071-4C09-B8E5-BC13B0188B83}" dt="2021-12-02T07:16:42.837" v="7" actId="14826"/>
          <ac:picMkLst>
            <pc:docMk/>
            <pc:sldMk cId="2636939237" sldId="2076137579"/>
            <ac:picMk id="20" creationId="{64B9A495-90BC-45EF-B02B-7BA6508473AA}"/>
          </ac:picMkLst>
        </pc:picChg>
        <pc:picChg chg="add mod modCrop">
          <ac:chgData name="Hugo Bernier" userId="846ef6cd-3f11-462c-a4be-44fff9f1a751" providerId="ADAL" clId="{78CEE8C1-6071-4C09-B8E5-BC13B0188B83}" dt="2021-12-02T08:07:56.904" v="206" actId="1076"/>
          <ac:picMkLst>
            <pc:docMk/>
            <pc:sldMk cId="2636939237" sldId="2076137579"/>
            <ac:picMk id="23" creationId="{61E22A0E-140F-4076-88E2-F53B153FBDE1}"/>
          </ac:picMkLst>
        </pc:picChg>
        <pc:picChg chg="mod">
          <ac:chgData name="Hugo Bernier" userId="846ef6cd-3f11-462c-a4be-44fff9f1a751" providerId="ADAL" clId="{78CEE8C1-6071-4C09-B8E5-BC13B0188B83}" dt="2021-12-02T08:16:54.682" v="227" actId="1076"/>
          <ac:picMkLst>
            <pc:docMk/>
            <pc:sldMk cId="2636939237" sldId="2076137579"/>
            <ac:picMk id="30" creationId="{FE3E4880-8246-4225-8227-50B90546E260}"/>
          </ac:picMkLst>
        </pc:picChg>
        <pc:picChg chg="del">
          <ac:chgData name="Hugo Bernier" userId="846ef6cd-3f11-462c-a4be-44fff9f1a751" providerId="ADAL" clId="{78CEE8C1-6071-4C09-B8E5-BC13B0188B83}" dt="2021-12-02T07:03:40.037" v="4" actId="478"/>
          <ac:picMkLst>
            <pc:docMk/>
            <pc:sldMk cId="2636939237" sldId="2076137579"/>
            <ac:picMk id="31" creationId="{4B3DC786-3281-49CB-990F-C9AF6A1EF34D}"/>
          </ac:picMkLst>
        </pc:picChg>
        <pc:picChg chg="add mod">
          <ac:chgData name="Hugo Bernier" userId="846ef6cd-3f11-462c-a4be-44fff9f1a751" providerId="ADAL" clId="{78CEE8C1-6071-4C09-B8E5-BC13B0188B83}" dt="2021-12-02T08:07:47.800" v="205" actId="1076"/>
          <ac:picMkLst>
            <pc:docMk/>
            <pc:sldMk cId="2636939237" sldId="2076137579"/>
            <ac:picMk id="32" creationId="{EAAFE7B7-A914-4C59-A542-9148DCFA52AB}"/>
          </ac:picMkLst>
        </pc:picChg>
        <pc:picChg chg="add mod">
          <ac:chgData name="Hugo Bernier" userId="846ef6cd-3f11-462c-a4be-44fff9f1a751" providerId="ADAL" clId="{78CEE8C1-6071-4C09-B8E5-BC13B0188B83}" dt="2021-12-02T08:15:48.155" v="215" actId="14100"/>
          <ac:picMkLst>
            <pc:docMk/>
            <pc:sldMk cId="2636939237" sldId="2076137579"/>
            <ac:picMk id="38" creationId="{7141578A-3E2C-446E-B687-47E245108240}"/>
          </ac:picMkLst>
        </pc:picChg>
        <pc:picChg chg="del">
          <ac:chgData name="Hugo Bernier" userId="846ef6cd-3f11-462c-a4be-44fff9f1a751" providerId="ADAL" clId="{78CEE8C1-6071-4C09-B8E5-BC13B0188B83}" dt="2021-12-02T07:03:37.818" v="2" actId="478"/>
          <ac:picMkLst>
            <pc:docMk/>
            <pc:sldMk cId="2636939237" sldId="2076137579"/>
            <ac:picMk id="41" creationId="{0121FBE0-8B60-406C-8BB9-67CE0105F98D}"/>
          </ac:picMkLst>
        </pc:picChg>
        <pc:picChg chg="del">
          <ac:chgData name="Hugo Bernier" userId="846ef6cd-3f11-462c-a4be-44fff9f1a751" providerId="ADAL" clId="{78CEE8C1-6071-4C09-B8E5-BC13B0188B83}" dt="2021-12-02T07:03:39.226" v="3" actId="478"/>
          <ac:picMkLst>
            <pc:docMk/>
            <pc:sldMk cId="2636939237" sldId="2076137579"/>
            <ac:picMk id="54" creationId="{BFE92407-868B-4987-8EB8-B4B22E8F6FB4}"/>
          </ac:picMkLst>
        </pc:picChg>
        <pc:picChg chg="add del mod">
          <ac:chgData name="Hugo Bernier" userId="846ef6cd-3f11-462c-a4be-44fff9f1a751" providerId="ADAL" clId="{78CEE8C1-6071-4C09-B8E5-BC13B0188B83}" dt="2021-12-02T07:24:42.104" v="46" actId="1076"/>
          <ac:picMkLst>
            <pc:docMk/>
            <pc:sldMk cId="2636939237" sldId="2076137579"/>
            <ac:picMk id="1024" creationId="{DC26114D-A16F-42DF-ADC6-58FAFE4300D2}"/>
          </ac:picMkLst>
        </pc:picChg>
      </pc:sldChg>
    </pc:docChg>
  </pc:docChgLst>
  <pc:docChgLst>
    <pc:chgData name="Hugo Bernier" userId="846ef6cd-3f11-462c-a4be-44fff9f1a751" providerId="ADAL" clId="{91E4741B-537E-4360-920D-D300B0158D1B}"/>
    <pc:docChg chg="undo custSel modSld">
      <pc:chgData name="Hugo Bernier" userId="846ef6cd-3f11-462c-a4be-44fff9f1a751" providerId="ADAL" clId="{91E4741B-537E-4360-920D-D300B0158D1B}" dt="2021-11-18T15:14:29.272" v="189" actId="478"/>
      <pc:docMkLst>
        <pc:docMk/>
      </pc:docMkLst>
      <pc:sldChg chg="addSp delSp modSp mod delAnim modNotesTx">
        <pc:chgData name="Hugo Bernier" userId="846ef6cd-3f11-462c-a4be-44fff9f1a751" providerId="ADAL" clId="{91E4741B-537E-4360-920D-D300B0158D1B}" dt="2021-11-18T15:14:29.272" v="189" actId="478"/>
        <pc:sldMkLst>
          <pc:docMk/>
          <pc:sldMk cId="2636939237" sldId="2076137579"/>
        </pc:sldMkLst>
        <pc:spChg chg="mod">
          <ac:chgData name="Hugo Bernier" userId="846ef6cd-3f11-462c-a4be-44fff9f1a751" providerId="ADAL" clId="{91E4741B-537E-4360-920D-D300B0158D1B}" dt="2021-11-18T07:59:55.187" v="104"/>
          <ac:spMkLst>
            <pc:docMk/>
            <pc:sldMk cId="2636939237" sldId="2076137579"/>
            <ac:spMk id="3" creationId="{CBDC9C38-872E-4048-96FE-C321FEF21EC1}"/>
          </ac:spMkLst>
        </pc:spChg>
        <pc:spChg chg="del">
          <ac:chgData name="Hugo Bernier" userId="846ef6cd-3f11-462c-a4be-44fff9f1a751" providerId="ADAL" clId="{91E4741B-537E-4360-920D-D300B0158D1B}" dt="2021-11-18T07:54:48.646" v="0" actId="478"/>
          <ac:spMkLst>
            <pc:docMk/>
            <pc:sldMk cId="2636939237" sldId="2076137579"/>
            <ac:spMk id="4" creationId="{58E33FCB-E20B-4927-8020-9A34F2E64CFD}"/>
          </ac:spMkLst>
        </pc:spChg>
        <pc:spChg chg="mod">
          <ac:chgData name="Hugo Bernier" userId="846ef6cd-3f11-462c-a4be-44fff9f1a751" providerId="ADAL" clId="{91E4741B-537E-4360-920D-D300B0158D1B}" dt="2021-11-18T07:59:51.379" v="103"/>
          <ac:spMkLst>
            <pc:docMk/>
            <pc:sldMk cId="2636939237" sldId="2076137579"/>
            <ac:spMk id="5" creationId="{D99E2DB0-70F3-400F-878F-33AE8632B7BC}"/>
          </ac:spMkLst>
        </pc:spChg>
        <pc:spChg chg="add mod">
          <ac:chgData name="Hugo Bernier" userId="846ef6cd-3f11-462c-a4be-44fff9f1a751" providerId="ADAL" clId="{91E4741B-537E-4360-920D-D300B0158D1B}" dt="2021-11-18T08:15:23.402" v="161" actId="14100"/>
          <ac:spMkLst>
            <pc:docMk/>
            <pc:sldMk cId="2636939237" sldId="2076137579"/>
            <ac:spMk id="25" creationId="{CFDBA8B1-906F-477B-8B1C-B5A015A9C44F}"/>
          </ac:spMkLst>
        </pc:spChg>
        <pc:grpChg chg="add mod topLvl">
          <ac:chgData name="Hugo Bernier" userId="846ef6cd-3f11-462c-a4be-44fff9f1a751" providerId="ADAL" clId="{91E4741B-537E-4360-920D-D300B0158D1B}" dt="2021-11-18T08:15:15.424" v="160" actId="1035"/>
          <ac:grpSpMkLst>
            <pc:docMk/>
            <pc:sldMk cId="2636939237" sldId="2076137579"/>
            <ac:grpSpMk id="26" creationId="{3BC5C188-F312-4B6F-9484-14DFA91ADD6B}"/>
          </ac:grpSpMkLst>
        </pc:grpChg>
        <pc:grpChg chg="add del mod">
          <ac:chgData name="Hugo Bernier" userId="846ef6cd-3f11-462c-a4be-44fff9f1a751" providerId="ADAL" clId="{91E4741B-537E-4360-920D-D300B0158D1B}" dt="2021-11-18T08:14:59.442" v="149" actId="165"/>
          <ac:grpSpMkLst>
            <pc:docMk/>
            <pc:sldMk cId="2636939237" sldId="2076137579"/>
            <ac:grpSpMk id="32" creationId="{063927BB-C6D2-420B-8EE2-0BA116A8BE52}"/>
          </ac:grpSpMkLst>
        </pc:grpChg>
        <pc:grpChg chg="del">
          <ac:chgData name="Hugo Bernier" userId="846ef6cd-3f11-462c-a4be-44fff9f1a751" providerId="ADAL" clId="{91E4741B-537E-4360-920D-D300B0158D1B}" dt="2021-11-18T07:57:01.511" v="38" actId="165"/>
          <ac:grpSpMkLst>
            <pc:docMk/>
            <pc:sldMk cId="2636939237" sldId="2076137579"/>
            <ac:grpSpMk id="1029" creationId="{AFCEA885-1119-40A2-A5DB-7CBA66154F28}"/>
          </ac:grpSpMkLst>
        </pc:grpChg>
        <pc:picChg chg="add mod">
          <ac:chgData name="Hugo Bernier" userId="846ef6cd-3f11-462c-a4be-44fff9f1a751" providerId="ADAL" clId="{91E4741B-537E-4360-920D-D300B0158D1B}" dt="2021-11-18T08:11:49.261" v="138" actId="1076"/>
          <ac:picMkLst>
            <pc:docMk/>
            <pc:sldMk cId="2636939237" sldId="2076137579"/>
            <ac:picMk id="20" creationId="{64B9A495-90BC-45EF-B02B-7BA6508473AA}"/>
          </ac:picMkLst>
        </pc:picChg>
        <pc:picChg chg="add mod modCrop">
          <ac:chgData name="Hugo Bernier" userId="846ef6cd-3f11-462c-a4be-44fff9f1a751" providerId="ADAL" clId="{91E4741B-537E-4360-920D-D300B0158D1B}" dt="2021-11-18T08:14:38.395" v="141" actId="732"/>
          <ac:picMkLst>
            <pc:docMk/>
            <pc:sldMk cId="2636939237" sldId="2076137579"/>
            <ac:picMk id="24" creationId="{712FADC9-21E1-44D7-9F8E-B53671EBF688}"/>
          </ac:picMkLst>
        </pc:picChg>
        <pc:picChg chg="del">
          <ac:chgData name="Hugo Bernier" userId="846ef6cd-3f11-462c-a4be-44fff9f1a751" providerId="ADAL" clId="{91E4741B-537E-4360-920D-D300B0158D1B}" dt="2021-11-18T07:55:02.227" v="3" actId="478"/>
          <ac:picMkLst>
            <pc:docMk/>
            <pc:sldMk cId="2636939237" sldId="2076137579"/>
            <ac:picMk id="29" creationId="{E8DC1192-0F89-4521-AC70-9EE3FE847BB2}"/>
          </ac:picMkLst>
        </pc:picChg>
        <pc:picChg chg="mod topLvl">
          <ac:chgData name="Hugo Bernier" userId="846ef6cd-3f11-462c-a4be-44fff9f1a751" providerId="ADAL" clId="{91E4741B-537E-4360-920D-D300B0158D1B}" dt="2021-11-18T08:14:59.442" v="149" actId="165"/>
          <ac:picMkLst>
            <pc:docMk/>
            <pc:sldMk cId="2636939237" sldId="2076137579"/>
            <ac:picMk id="31" creationId="{4B3DC786-3281-49CB-990F-C9AF6A1EF34D}"/>
          </ac:picMkLst>
        </pc:picChg>
        <pc:picChg chg="del mod">
          <ac:chgData name="Hugo Bernier" userId="846ef6cd-3f11-462c-a4be-44fff9f1a751" providerId="ADAL" clId="{91E4741B-537E-4360-920D-D300B0158D1B}" dt="2021-11-18T15:14:29.272" v="189" actId="478"/>
          <ac:picMkLst>
            <pc:docMk/>
            <pc:sldMk cId="2636939237" sldId="2076137579"/>
            <ac:picMk id="33" creationId="{6B1F3093-F79F-44B1-BE20-443071F6A2F4}"/>
          </ac:picMkLst>
        </pc:picChg>
        <pc:picChg chg="del">
          <ac:chgData name="Hugo Bernier" userId="846ef6cd-3f11-462c-a4be-44fff9f1a751" providerId="ADAL" clId="{91E4741B-537E-4360-920D-D300B0158D1B}" dt="2021-11-18T07:54:53.078" v="2" actId="478"/>
          <ac:picMkLst>
            <pc:docMk/>
            <pc:sldMk cId="2636939237" sldId="2076137579"/>
            <ac:picMk id="38" creationId="{AC5E4959-312E-467D-A8C6-31453E4E792D}"/>
          </ac:picMkLst>
        </pc:picChg>
        <pc:picChg chg="del">
          <ac:chgData name="Hugo Bernier" userId="846ef6cd-3f11-462c-a4be-44fff9f1a751" providerId="ADAL" clId="{91E4741B-537E-4360-920D-D300B0158D1B}" dt="2021-11-18T07:54:50.631" v="1" actId="478"/>
          <ac:picMkLst>
            <pc:docMk/>
            <pc:sldMk cId="2636939237" sldId="2076137579"/>
            <ac:picMk id="40" creationId="{F13CC415-577F-40E0-BD05-C274516020EF}"/>
          </ac:picMkLst>
        </pc:picChg>
        <pc:picChg chg="add mod">
          <ac:chgData name="Hugo Bernier" userId="846ef6cd-3f11-462c-a4be-44fff9f1a751" providerId="ADAL" clId="{91E4741B-537E-4360-920D-D300B0158D1B}" dt="2021-11-18T08:11:15.814" v="131" actId="1076"/>
          <ac:picMkLst>
            <pc:docMk/>
            <pc:sldMk cId="2636939237" sldId="2076137579"/>
            <ac:picMk id="41" creationId="{0121FBE0-8B60-406C-8BB9-67CE0105F98D}"/>
          </ac:picMkLst>
        </pc:picChg>
        <pc:picChg chg="del mod topLvl">
          <ac:chgData name="Hugo Bernier" userId="846ef6cd-3f11-462c-a4be-44fff9f1a751" providerId="ADAL" clId="{91E4741B-537E-4360-920D-D300B0158D1B}" dt="2021-11-18T07:57:12.365" v="41" actId="478"/>
          <ac:picMkLst>
            <pc:docMk/>
            <pc:sldMk cId="2636939237" sldId="2076137579"/>
            <ac:picMk id="47" creationId="{223179FF-62C8-4A93-9CF4-9825357DD3DE}"/>
          </ac:picMkLst>
        </pc:picChg>
        <pc:picChg chg="add mod topLvl">
          <ac:chgData name="Hugo Bernier" userId="846ef6cd-3f11-462c-a4be-44fff9f1a751" providerId="ADAL" clId="{91E4741B-537E-4360-920D-D300B0158D1B}" dt="2021-11-18T08:14:59.442" v="149" actId="165"/>
          <ac:picMkLst>
            <pc:docMk/>
            <pc:sldMk cId="2636939237" sldId="2076137579"/>
            <ac:picMk id="54" creationId="{BFE92407-868B-4987-8EB8-B4B22E8F6FB4}"/>
          </ac:picMkLst>
        </pc:picChg>
        <pc:picChg chg="mod">
          <ac:chgData name="Hugo Bernier" userId="846ef6cd-3f11-462c-a4be-44fff9f1a751" providerId="ADAL" clId="{91E4741B-537E-4360-920D-D300B0158D1B}" dt="2021-11-18T07:58:26.381" v="56" actId="1076"/>
          <ac:picMkLst>
            <pc:docMk/>
            <pc:sldMk cId="2636939237" sldId="2076137579"/>
            <ac:picMk id="1024" creationId="{DC26114D-A16F-42DF-ADC6-58FAFE4300D2}"/>
          </ac:picMkLst>
        </pc:picChg>
        <pc:picChg chg="del mod topLvl">
          <ac:chgData name="Hugo Bernier" userId="846ef6cd-3f11-462c-a4be-44fff9f1a751" providerId="ADAL" clId="{91E4741B-537E-4360-920D-D300B0158D1B}" dt="2021-11-18T07:57:11.753" v="40" actId="478"/>
          <ac:picMkLst>
            <pc:docMk/>
            <pc:sldMk cId="2636939237" sldId="2076137579"/>
            <ac:picMk id="1026" creationId="{39605C1A-6047-414E-8A8C-66E7831DCEA5}"/>
          </ac:picMkLst>
        </pc:picChg>
        <pc:picChg chg="add del mod topLvl">
          <ac:chgData name="Hugo Bernier" userId="846ef6cd-3f11-462c-a4be-44fff9f1a751" providerId="ADAL" clId="{91E4741B-537E-4360-920D-D300B0158D1B}" dt="2021-11-18T07:58:03.502" v="52" actId="478"/>
          <ac:picMkLst>
            <pc:docMk/>
            <pc:sldMk cId="2636939237" sldId="2076137579"/>
            <ac:picMk id="1027" creationId="{6901A96A-FD7D-4905-8A89-3CE89BDE45F1}"/>
          </ac:picMkLst>
        </pc:picChg>
        <pc:picChg chg="del mod topLvl">
          <ac:chgData name="Hugo Bernier" userId="846ef6cd-3f11-462c-a4be-44fff9f1a751" providerId="ADAL" clId="{91E4741B-537E-4360-920D-D300B0158D1B}" dt="2021-11-18T07:57:12.979" v="42" actId="478"/>
          <ac:picMkLst>
            <pc:docMk/>
            <pc:sldMk cId="2636939237" sldId="2076137579"/>
            <ac:picMk id="1028" creationId="{D67CF224-3E83-4A5A-8F83-32E740187C93}"/>
          </ac:picMkLst>
        </pc:picChg>
        <pc:picChg chg="del mod topLvl">
          <ac:chgData name="Hugo Bernier" userId="846ef6cd-3f11-462c-a4be-44fff9f1a751" providerId="ADAL" clId="{91E4741B-537E-4360-920D-D300B0158D1B}" dt="2021-11-18T07:57:13.820" v="43" actId="478"/>
          <ac:picMkLst>
            <pc:docMk/>
            <pc:sldMk cId="2636939237" sldId="2076137579"/>
            <ac:picMk id="1030" creationId="{7A0FD7B4-7350-4E21-9EF8-B38F55EEBC2A}"/>
          </ac:picMkLst>
        </pc:picChg>
      </pc:sldChg>
    </pc:docChg>
  </pc:docChgLst>
  <pc:docChgLst>
    <pc:chgData name="David Warner" userId="S::david_dwarnerii.com#ext#@microsoft.onmicrosoft.com::acafcf14-4098-4a83-9425-e73571277a06" providerId="AD" clId="Web-{06C4C54F-E103-47EE-BF67-618A93E219B2}"/>
    <pc:docChg chg="modSld">
      <pc:chgData name="David Warner" userId="S::david_dwarnerii.com#ext#@microsoft.onmicrosoft.com::acafcf14-4098-4a83-9425-e73571277a06" providerId="AD" clId="Web-{06C4C54F-E103-47EE-BF67-618A93E219B2}" dt="2021-10-21T13:11:55.710" v="8" actId="20577"/>
      <pc:docMkLst>
        <pc:docMk/>
      </pc:docMkLst>
      <pc:sldChg chg="modSp">
        <pc:chgData name="David Warner" userId="S::david_dwarnerii.com#ext#@microsoft.onmicrosoft.com::acafcf14-4098-4a83-9425-e73571277a06" providerId="AD" clId="Web-{06C4C54F-E103-47EE-BF67-618A93E219B2}" dt="2021-10-21T13:11:55.710" v="8" actId="20577"/>
        <pc:sldMkLst>
          <pc:docMk/>
          <pc:sldMk cId="154491924" sldId="2134805599"/>
        </pc:sldMkLst>
        <pc:spChg chg="mod">
          <ac:chgData name="David Warner" userId="S::david_dwarnerii.com#ext#@microsoft.onmicrosoft.com::acafcf14-4098-4a83-9425-e73571277a06" providerId="AD" clId="Web-{06C4C54F-E103-47EE-BF67-618A93E219B2}" dt="2021-10-21T13:11:55.710" v="8" actId="20577"/>
          <ac:spMkLst>
            <pc:docMk/>
            <pc:sldMk cId="154491924" sldId="2134805599"/>
            <ac:spMk id="3" creationId="{CBDC9C38-872E-4048-96FE-C321FEF21EC1}"/>
          </ac:spMkLst>
        </pc:spChg>
      </pc:sldChg>
    </pc:docChg>
  </pc:docChgLst>
  <pc:docChgLst>
    <pc:chgData name="David Warner" userId="S::david_dwarnerii.com#ext#@microsoft.onmicrosoft.com::acafcf14-4098-4a83-9425-e73571277a06" providerId="AD" clId="Web-{88D0C2F2-2F21-461B-8B7C-17031D052610}"/>
    <pc:docChg chg="modSld">
      <pc:chgData name="David Warner" userId="S::david_dwarnerii.com#ext#@microsoft.onmicrosoft.com::acafcf14-4098-4a83-9425-e73571277a06" providerId="AD" clId="Web-{88D0C2F2-2F21-461B-8B7C-17031D052610}" dt="2022-01-13T15:20:29.245" v="2" actId="20577"/>
      <pc:docMkLst>
        <pc:docMk/>
      </pc:docMkLst>
      <pc:sldChg chg="modSp">
        <pc:chgData name="David Warner" userId="S::david_dwarnerii.com#ext#@microsoft.onmicrosoft.com::acafcf14-4098-4a83-9425-e73571277a06" providerId="AD" clId="Web-{88D0C2F2-2F21-461B-8B7C-17031D052610}" dt="2022-01-13T15:20:29.245" v="2" actId="20577"/>
        <pc:sldMkLst>
          <pc:docMk/>
          <pc:sldMk cId="915949081" sldId="2134805595"/>
        </pc:sldMkLst>
        <pc:spChg chg="mod">
          <ac:chgData name="David Warner" userId="S::david_dwarnerii.com#ext#@microsoft.onmicrosoft.com::acafcf14-4098-4a83-9425-e73571277a06" providerId="AD" clId="Web-{88D0C2F2-2F21-461B-8B7C-17031D052610}" dt="2022-01-13T15:20:29.245" v="2" actId="20577"/>
          <ac:spMkLst>
            <pc:docMk/>
            <pc:sldMk cId="915949081" sldId="2134805595"/>
            <ac:spMk id="20" creationId="{ABD6144F-BECD-4E13-B73E-06D3F8DC916F}"/>
          </ac:spMkLst>
        </pc:spChg>
      </pc:sldChg>
    </pc:docChg>
  </pc:docChgLst>
  <pc:docChgLst>
    <pc:chgData name="Hugo Bernier" userId="846ef6cd-3f11-462c-a4be-44fff9f1a751" providerId="ADAL" clId="{048AAEF9-36B3-4BA5-9C68-9BC9782026F4}"/>
    <pc:docChg chg="undo custSel addSld delSld modSld modSection">
      <pc:chgData name="Hugo Bernier" userId="846ef6cd-3f11-462c-a4be-44fff9f1a751" providerId="ADAL" clId="{048AAEF9-36B3-4BA5-9C68-9BC9782026F4}" dt="2021-08-26T14:09:31.635" v="527" actId="20577"/>
      <pc:docMkLst>
        <pc:docMk/>
      </pc:docMkLst>
      <pc:sldChg chg="addSp">
        <pc:chgData name="Hugo Bernier" userId="846ef6cd-3f11-462c-a4be-44fff9f1a751" providerId="ADAL" clId="{048AAEF9-36B3-4BA5-9C68-9BC9782026F4}" dt="2021-08-26T05:39:08.089" v="337"/>
        <pc:sldMkLst>
          <pc:docMk/>
          <pc:sldMk cId="945262638" sldId="1623"/>
        </pc:sldMkLst>
        <pc:picChg chg="add">
          <ac:chgData name="Hugo Bernier" userId="846ef6cd-3f11-462c-a4be-44fff9f1a751" providerId="ADAL" clId="{048AAEF9-36B3-4BA5-9C68-9BC9782026F4}" dt="2021-08-26T05:39:08.089" v="337"/>
          <ac:picMkLst>
            <pc:docMk/>
            <pc:sldMk cId="945262638" sldId="1623"/>
            <ac:picMk id="2050" creationId="{3B0EB9A0-D004-446D-AB47-4B170635692E}"/>
          </ac:picMkLst>
        </pc:picChg>
      </pc:sldChg>
      <pc:sldChg chg="addSp">
        <pc:chgData name="Hugo Bernier" userId="846ef6cd-3f11-462c-a4be-44fff9f1a751" providerId="ADAL" clId="{048AAEF9-36B3-4BA5-9C68-9BC9782026F4}" dt="2021-08-26T05:35:49.212" v="324"/>
        <pc:sldMkLst>
          <pc:docMk/>
          <pc:sldMk cId="2398087757" sldId="1623"/>
        </pc:sldMkLst>
        <pc:picChg chg="add">
          <ac:chgData name="Hugo Bernier" userId="846ef6cd-3f11-462c-a4be-44fff9f1a751" providerId="ADAL" clId="{048AAEF9-36B3-4BA5-9C68-9BC9782026F4}" dt="2021-08-26T05:35:49.212" v="324"/>
          <ac:picMkLst>
            <pc:docMk/>
            <pc:sldMk cId="2398087757" sldId="1623"/>
            <ac:picMk id="1026" creationId="{198E4E18-D484-4D5F-9BEA-3D87DE044551}"/>
          </ac:picMkLst>
        </pc:picChg>
      </pc:sldChg>
      <pc:sldChg chg="addSp delSp modSp add del mod delAnim modAnim">
        <pc:chgData name="Hugo Bernier" userId="846ef6cd-3f11-462c-a4be-44fff9f1a751" providerId="ADAL" clId="{048AAEF9-36B3-4BA5-9C68-9BC9782026F4}" dt="2021-08-26T05:57:17.469" v="425" actId="962"/>
        <pc:sldMkLst>
          <pc:docMk/>
          <pc:sldMk cId="2877399898" sldId="1623"/>
        </pc:sldMkLst>
        <pc:spChg chg="mod">
          <ac:chgData name="Hugo Bernier" userId="846ef6cd-3f11-462c-a4be-44fff9f1a751" providerId="ADAL" clId="{048AAEF9-36B3-4BA5-9C68-9BC9782026F4}" dt="2021-08-26T05:49:55.677" v="408"/>
          <ac:spMkLst>
            <pc:docMk/>
            <pc:sldMk cId="2877399898" sldId="1623"/>
            <ac:spMk id="18" creationId="{208A9E92-9D85-4055-8803-5F202D4A3C5B}"/>
          </ac:spMkLst>
        </pc:spChg>
        <pc:spChg chg="add del mod">
          <ac:chgData name="Hugo Bernier" userId="846ef6cd-3f11-462c-a4be-44fff9f1a751" providerId="ADAL" clId="{048AAEF9-36B3-4BA5-9C68-9BC9782026F4}" dt="2021-08-26T05:38:37.638" v="336" actId="478"/>
          <ac:spMkLst>
            <pc:docMk/>
            <pc:sldMk cId="2877399898" sldId="1623"/>
            <ac:spMk id="138" creationId="{5CD5E38E-D4A7-4649-B91C-AC4085B30C2C}"/>
          </ac:spMkLst>
        </pc:spChg>
        <pc:grpChg chg="add mod">
          <ac:chgData name="Hugo Bernier" userId="846ef6cd-3f11-462c-a4be-44fff9f1a751" providerId="ADAL" clId="{048AAEF9-36B3-4BA5-9C68-9BC9782026F4}" dt="2021-08-26T05:36:49.362" v="330" actId="1076"/>
          <ac:grpSpMkLst>
            <pc:docMk/>
            <pc:sldMk cId="2877399898" sldId="1623"/>
            <ac:grpSpMk id="20" creationId="{EBBCE7C8-F1D1-4441-81FD-3B3549D4AA0C}"/>
          </ac:grpSpMkLst>
        </pc:grpChg>
        <pc:picChg chg="add mod">
          <ac:chgData name="Hugo Bernier" userId="846ef6cd-3f11-462c-a4be-44fff9f1a751" providerId="ADAL" clId="{048AAEF9-36B3-4BA5-9C68-9BC9782026F4}" dt="2021-08-26T05:57:17.469" v="425" actId="962"/>
          <ac:picMkLst>
            <pc:docMk/>
            <pc:sldMk cId="2877399898" sldId="1623"/>
            <ac:picMk id="205" creationId="{E3272485-7DD3-40C8-AAC4-7418099DCDCB}"/>
          </ac:picMkLst>
        </pc:picChg>
        <pc:picChg chg="mod">
          <ac:chgData name="Hugo Bernier" userId="846ef6cd-3f11-462c-a4be-44fff9f1a751" providerId="ADAL" clId="{048AAEF9-36B3-4BA5-9C68-9BC9782026F4}" dt="2021-08-26T05:57:09.053" v="424" actId="962"/>
          <ac:picMkLst>
            <pc:docMk/>
            <pc:sldMk cId="2877399898" sldId="1623"/>
            <ac:picMk id="1026" creationId="{198E4E18-D484-4D5F-9BEA-3D87DE044551}"/>
          </ac:picMkLst>
        </pc:picChg>
        <pc:picChg chg="mod">
          <ac:chgData name="Hugo Bernier" userId="846ef6cd-3f11-462c-a4be-44fff9f1a751" providerId="ADAL" clId="{048AAEF9-36B3-4BA5-9C68-9BC9782026F4}" dt="2021-08-26T05:55:34.971" v="421" actId="962"/>
          <ac:picMkLst>
            <pc:docMk/>
            <pc:sldMk cId="2877399898" sldId="1623"/>
            <ac:picMk id="2050" creationId="{3B0EB9A0-D004-446D-AB47-4B170635692E}"/>
          </ac:picMkLst>
        </pc:picChg>
        <pc:picChg chg="mod modVis">
          <ac:chgData name="Hugo Bernier" userId="846ef6cd-3f11-462c-a4be-44fff9f1a751" providerId="ADAL" clId="{048AAEF9-36B3-4BA5-9C68-9BC9782026F4}" dt="2021-08-26T05:55:23.217" v="420" actId="1076"/>
          <ac:picMkLst>
            <pc:docMk/>
            <pc:sldMk cId="2877399898" sldId="1623"/>
            <ac:picMk id="3074" creationId="{AEF15D69-6AFA-4E42-BF18-7EC979D07F7E}"/>
          </ac:picMkLst>
        </pc:picChg>
      </pc:sldChg>
      <pc:sldChg chg="addSp">
        <pc:chgData name="Hugo Bernier" userId="846ef6cd-3f11-462c-a4be-44fff9f1a751" providerId="ADAL" clId="{048AAEF9-36B3-4BA5-9C68-9BC9782026F4}" dt="2021-08-26T05:43:27.796" v="358"/>
        <pc:sldMkLst>
          <pc:docMk/>
          <pc:sldMk cId="3899370615" sldId="1623"/>
        </pc:sldMkLst>
        <pc:picChg chg="add">
          <ac:chgData name="Hugo Bernier" userId="846ef6cd-3f11-462c-a4be-44fff9f1a751" providerId="ADAL" clId="{048AAEF9-36B3-4BA5-9C68-9BC9782026F4}" dt="2021-08-26T05:43:27.796" v="358"/>
          <ac:picMkLst>
            <pc:docMk/>
            <pc:sldMk cId="3899370615" sldId="1623"/>
            <ac:picMk id="3074" creationId="{AEF15D69-6AFA-4E42-BF18-7EC979D07F7E}"/>
          </ac:picMkLst>
        </pc:picChg>
      </pc:sldChg>
      <pc:sldChg chg="addSp delSp modSp mod modAnim modNotesTx">
        <pc:chgData name="Hugo Bernier" userId="846ef6cd-3f11-462c-a4be-44fff9f1a751" providerId="ADAL" clId="{048AAEF9-36B3-4BA5-9C68-9BC9782026F4}" dt="2021-08-26T14:09:31.635" v="527" actId="20577"/>
        <pc:sldMkLst>
          <pc:docMk/>
          <pc:sldMk cId="2636939237" sldId="2076137579"/>
        </pc:sldMkLst>
        <pc:spChg chg="mod">
          <ac:chgData name="Hugo Bernier" userId="846ef6cd-3f11-462c-a4be-44fff9f1a751" providerId="ADAL" clId="{048AAEF9-36B3-4BA5-9C68-9BC9782026F4}" dt="2021-08-26T05:34:09.936" v="322" actId="2710"/>
          <ac:spMkLst>
            <pc:docMk/>
            <pc:sldMk cId="2636939237" sldId="2076137579"/>
            <ac:spMk id="3" creationId="{CBDC9C38-872E-4048-96FE-C321FEF21EC1}"/>
          </ac:spMkLst>
        </pc:spChg>
        <pc:spChg chg="del">
          <ac:chgData name="Hugo Bernier" userId="846ef6cd-3f11-462c-a4be-44fff9f1a751" providerId="ADAL" clId="{048AAEF9-36B3-4BA5-9C68-9BC9782026F4}" dt="2021-08-26T03:31:23.147" v="0" actId="478"/>
          <ac:spMkLst>
            <pc:docMk/>
            <pc:sldMk cId="2636939237" sldId="2076137579"/>
            <ac:spMk id="4" creationId="{5DD7A4E4-9BC8-4FF5-BEA9-70ACB8FFFD1D}"/>
          </ac:spMkLst>
        </pc:spChg>
        <pc:spChg chg="mod">
          <ac:chgData name="Hugo Bernier" userId="846ef6cd-3f11-462c-a4be-44fff9f1a751" providerId="ADAL" clId="{048AAEF9-36B3-4BA5-9C68-9BC9782026F4}" dt="2021-08-26T05:32:51.429" v="312"/>
          <ac:spMkLst>
            <pc:docMk/>
            <pc:sldMk cId="2636939237" sldId="2076137579"/>
            <ac:spMk id="5" creationId="{D99E2DB0-70F3-400F-878F-33AE8632B7BC}"/>
          </ac:spMkLst>
        </pc:spChg>
        <pc:spChg chg="add del mod">
          <ac:chgData name="Hugo Bernier" userId="846ef6cd-3f11-462c-a4be-44fff9f1a751" providerId="ADAL" clId="{048AAEF9-36B3-4BA5-9C68-9BC9782026F4}" dt="2021-08-26T04:24:46.967" v="38" actId="478"/>
          <ac:spMkLst>
            <pc:docMk/>
            <pc:sldMk cId="2636939237" sldId="2076137579"/>
            <ac:spMk id="19" creationId="{2C7B5962-1141-4998-8116-B90CB4C30E1F}"/>
          </ac:spMkLst>
        </pc:spChg>
        <pc:spChg chg="add mod">
          <ac:chgData name="Hugo Bernier" userId="846ef6cd-3f11-462c-a4be-44fff9f1a751" providerId="ADAL" clId="{048AAEF9-36B3-4BA5-9C68-9BC9782026F4}" dt="2021-08-26T06:01:12.258" v="447" actId="1076"/>
          <ac:spMkLst>
            <pc:docMk/>
            <pc:sldMk cId="2636939237" sldId="2076137579"/>
            <ac:spMk id="21" creationId="{E3102ADF-12A8-486B-B412-C429AD2FB88C}"/>
          </ac:spMkLst>
        </pc:spChg>
        <pc:spChg chg="add mod">
          <ac:chgData name="Hugo Bernier" userId="846ef6cd-3f11-462c-a4be-44fff9f1a751" providerId="ADAL" clId="{048AAEF9-36B3-4BA5-9C68-9BC9782026F4}" dt="2021-08-26T06:01:12.258" v="447" actId="1076"/>
          <ac:spMkLst>
            <pc:docMk/>
            <pc:sldMk cId="2636939237" sldId="2076137579"/>
            <ac:spMk id="60" creationId="{6F04EA2C-C00A-447A-B838-6A812213A833}"/>
          </ac:spMkLst>
        </pc:spChg>
        <pc:grpChg chg="add del">
          <ac:chgData name="Hugo Bernier" userId="846ef6cd-3f11-462c-a4be-44fff9f1a751" providerId="ADAL" clId="{048AAEF9-36B3-4BA5-9C68-9BC9782026F4}" dt="2021-08-26T05:32:00.693" v="307" actId="164"/>
          <ac:grpSpMkLst>
            <pc:docMk/>
            <pc:sldMk cId="2636939237" sldId="2076137579"/>
            <ac:grpSpMk id="48" creationId="{53557A70-DC87-4559-88F1-630AE753AF76}"/>
          </ac:grpSpMkLst>
        </pc:grpChg>
        <pc:grpChg chg="add mod">
          <ac:chgData name="Hugo Bernier" userId="846ef6cd-3f11-462c-a4be-44fff9f1a751" providerId="ADAL" clId="{048AAEF9-36B3-4BA5-9C68-9BC9782026F4}" dt="2021-08-26T05:33:31.555" v="320" actId="339"/>
          <ac:grpSpMkLst>
            <pc:docMk/>
            <pc:sldMk cId="2636939237" sldId="2076137579"/>
            <ac:grpSpMk id="52" creationId="{C9911007-B569-4E4B-95CA-7DAED70D4949}"/>
          </ac:grpSpMkLst>
        </pc:grpChg>
        <pc:grpChg chg="del mod">
          <ac:chgData name="Hugo Bernier" userId="846ef6cd-3f11-462c-a4be-44fff9f1a751" providerId="ADAL" clId="{048AAEF9-36B3-4BA5-9C68-9BC9782026F4}" dt="2021-08-26T04:59:49.594" v="88" actId="165"/>
          <ac:grpSpMkLst>
            <pc:docMk/>
            <pc:sldMk cId="2636939237" sldId="2076137579"/>
            <ac:grpSpMk id="58" creationId="{EA665CB2-B8DA-4899-9BC5-FE1F128A65E2}"/>
          </ac:grpSpMkLst>
        </pc:grpChg>
        <pc:grpChg chg="add mod">
          <ac:chgData name="Hugo Bernier" userId="846ef6cd-3f11-462c-a4be-44fff9f1a751" providerId="ADAL" clId="{048AAEF9-36B3-4BA5-9C68-9BC9782026F4}" dt="2021-08-26T05:59:32.292" v="434" actId="1076"/>
          <ac:grpSpMkLst>
            <pc:docMk/>
            <pc:sldMk cId="2636939237" sldId="2076137579"/>
            <ac:grpSpMk id="62" creationId="{9DA5D4C4-1A5A-48A5-9846-DFB5C241DD71}"/>
          </ac:grpSpMkLst>
        </pc:grpChg>
        <pc:grpChg chg="add">
          <ac:chgData name="Hugo Bernier" userId="846ef6cd-3f11-462c-a4be-44fff9f1a751" providerId="ADAL" clId="{048AAEF9-36B3-4BA5-9C68-9BC9782026F4}" dt="2021-08-26T05:59:52.123" v="436" actId="164"/>
          <ac:grpSpMkLst>
            <pc:docMk/>
            <pc:sldMk cId="2636939237" sldId="2076137579"/>
            <ac:grpSpMk id="63" creationId="{6ED8ABAB-C51B-4D8A-B611-AC9687B8634B}"/>
          </ac:grpSpMkLst>
        </pc:grpChg>
        <pc:graphicFrameChg chg="add mod">
          <ac:chgData name="Hugo Bernier" userId="846ef6cd-3f11-462c-a4be-44fff9f1a751" providerId="ADAL" clId="{048AAEF9-36B3-4BA5-9C68-9BC9782026F4}" dt="2021-08-26T06:00:10.972" v="439" actId="1076"/>
          <ac:graphicFrameMkLst>
            <pc:docMk/>
            <pc:sldMk cId="2636939237" sldId="2076137579"/>
            <ac:graphicFrameMk id="61" creationId="{304DE0D3-EB39-47D1-A54C-3716D2A47AD0}"/>
          </ac:graphicFrameMkLst>
        </pc:graphicFrameChg>
        <pc:picChg chg="add mod topLvl modCrop">
          <ac:chgData name="Hugo Bernier" userId="846ef6cd-3f11-462c-a4be-44fff9f1a751" providerId="ADAL" clId="{048AAEF9-36B3-4BA5-9C68-9BC9782026F4}" dt="2021-08-26T05:32:00.693" v="307" actId="164"/>
          <ac:picMkLst>
            <pc:docMk/>
            <pc:sldMk cId="2636939237" sldId="2076137579"/>
            <ac:picMk id="24" creationId="{E87DC53B-B9AB-4E51-909C-8F104B9BAD35}"/>
          </ac:picMkLst>
        </pc:picChg>
        <pc:picChg chg="add del topLvl">
          <ac:chgData name="Hugo Bernier" userId="846ef6cd-3f11-462c-a4be-44fff9f1a751" providerId="ADAL" clId="{048AAEF9-36B3-4BA5-9C68-9BC9782026F4}" dt="2021-08-26T04:59:58.566" v="91" actId="478"/>
          <ac:picMkLst>
            <pc:docMk/>
            <pc:sldMk cId="2636939237" sldId="2076137579"/>
            <ac:picMk id="25" creationId="{9CDFA1A3-5889-48B5-9B14-4DFA9CBB0003}"/>
          </ac:picMkLst>
        </pc:picChg>
        <pc:picChg chg="mod">
          <ac:chgData name="Hugo Bernier" userId="846ef6cd-3f11-462c-a4be-44fff9f1a751" providerId="ADAL" clId="{048AAEF9-36B3-4BA5-9C68-9BC9782026F4}" dt="2021-08-26T05:02:08.035" v="143" actId="1076"/>
          <ac:picMkLst>
            <pc:docMk/>
            <pc:sldMk cId="2636939237" sldId="2076137579"/>
            <ac:picMk id="32" creationId="{1C8A8DDC-AFDC-463F-9C81-ACFC9D208E3B}"/>
          </ac:picMkLst>
        </pc:picChg>
        <pc:picChg chg="mod">
          <ac:chgData name="Hugo Bernier" userId="846ef6cd-3f11-462c-a4be-44fff9f1a751" providerId="ADAL" clId="{048AAEF9-36B3-4BA5-9C68-9BC9782026F4}" dt="2021-08-26T05:10:06.498" v="217" actId="1038"/>
          <ac:picMkLst>
            <pc:docMk/>
            <pc:sldMk cId="2636939237" sldId="2076137579"/>
            <ac:picMk id="33" creationId="{6B1F3093-F79F-44B1-BE20-443071F6A2F4}"/>
          </ac:picMkLst>
        </pc:picChg>
        <pc:picChg chg="add mod topLvl">
          <ac:chgData name="Hugo Bernier" userId="846ef6cd-3f11-462c-a4be-44fff9f1a751" providerId="ADAL" clId="{048AAEF9-36B3-4BA5-9C68-9BC9782026F4}" dt="2021-08-26T05:32:00.693" v="307" actId="164"/>
          <ac:picMkLst>
            <pc:docMk/>
            <pc:sldMk cId="2636939237" sldId="2076137579"/>
            <ac:picMk id="38" creationId="{72D97749-A1A5-4459-970D-CD53880D5457}"/>
          </ac:picMkLst>
        </pc:picChg>
        <pc:picChg chg="add del topLvl">
          <ac:chgData name="Hugo Bernier" userId="846ef6cd-3f11-462c-a4be-44fff9f1a751" providerId="ADAL" clId="{048AAEF9-36B3-4BA5-9C68-9BC9782026F4}" dt="2021-08-26T05:02:48.067" v="148" actId="478"/>
          <ac:picMkLst>
            <pc:docMk/>
            <pc:sldMk cId="2636939237" sldId="2076137579"/>
            <ac:picMk id="40" creationId="{D7427510-0053-4A41-8D2A-D7F4777E6556}"/>
          </ac:picMkLst>
        </pc:picChg>
        <pc:picChg chg="mod">
          <ac:chgData name="Hugo Bernier" userId="846ef6cd-3f11-462c-a4be-44fff9f1a751" providerId="ADAL" clId="{048AAEF9-36B3-4BA5-9C68-9BC9782026F4}" dt="2021-08-26T05:21:43.056" v="290" actId="1076"/>
          <ac:picMkLst>
            <pc:docMk/>
            <pc:sldMk cId="2636939237" sldId="2076137579"/>
            <ac:picMk id="42" creationId="{C1D92697-A3F3-4C62-AFB8-F4772E07A236}"/>
          </ac:picMkLst>
        </pc:picChg>
        <pc:picChg chg="add mod">
          <ac:chgData name="Hugo Bernier" userId="846ef6cd-3f11-462c-a4be-44fff9f1a751" providerId="ADAL" clId="{048AAEF9-36B3-4BA5-9C68-9BC9782026F4}" dt="2021-08-26T05:33:23.325" v="319" actId="1076"/>
          <ac:picMkLst>
            <pc:docMk/>
            <pc:sldMk cId="2636939237" sldId="2076137579"/>
            <ac:picMk id="47" creationId="{74819398-D41F-491D-9BCF-D0F36BAA7967}"/>
          </ac:picMkLst>
        </pc:picChg>
        <pc:picChg chg="mod">
          <ac:chgData name="Hugo Bernier" userId="846ef6cd-3f11-462c-a4be-44fff9f1a751" providerId="ADAL" clId="{048AAEF9-36B3-4BA5-9C68-9BC9782026F4}" dt="2021-08-26T03:31:36.524" v="4" actId="1076"/>
          <ac:picMkLst>
            <pc:docMk/>
            <pc:sldMk cId="2636939237" sldId="2076137579"/>
            <ac:picMk id="49" creationId="{B107DBC6-6BA1-43C8-BECB-DA10BD715758}"/>
          </ac:picMkLst>
        </pc:picChg>
        <pc:picChg chg="add mod">
          <ac:chgData name="Hugo Bernier" userId="846ef6cd-3f11-462c-a4be-44fff9f1a751" providerId="ADAL" clId="{048AAEF9-36B3-4BA5-9C68-9BC9782026F4}" dt="2021-08-26T05:09:57.948" v="208" actId="1036"/>
          <ac:picMkLst>
            <pc:docMk/>
            <pc:sldMk cId="2636939237" sldId="2076137579"/>
            <ac:picMk id="53" creationId="{BBBC493E-5150-458A-AC20-DF479C572EED}"/>
          </ac:picMkLst>
        </pc:picChg>
        <pc:picChg chg="add del topLvl">
          <ac:chgData name="Hugo Bernier" userId="846ef6cd-3f11-462c-a4be-44fff9f1a751" providerId="ADAL" clId="{048AAEF9-36B3-4BA5-9C68-9BC9782026F4}" dt="2021-08-26T04:59:59.358" v="92" actId="478"/>
          <ac:picMkLst>
            <pc:docMk/>
            <pc:sldMk cId="2636939237" sldId="2076137579"/>
            <ac:picMk id="54" creationId="{73510CA6-2AB5-482B-856B-213417DA3731}"/>
          </ac:picMkLst>
        </pc:picChg>
        <pc:picChg chg="add del topLvl">
          <ac:chgData name="Hugo Bernier" userId="846ef6cd-3f11-462c-a4be-44fff9f1a751" providerId="ADAL" clId="{048AAEF9-36B3-4BA5-9C68-9BC9782026F4}" dt="2021-08-26T04:59:59.928" v="93" actId="478"/>
          <ac:picMkLst>
            <pc:docMk/>
            <pc:sldMk cId="2636939237" sldId="2076137579"/>
            <ac:picMk id="56" creationId="{78FC1106-E845-42B7-82B7-97F8EE5C4E0F}"/>
          </ac:picMkLst>
        </pc:picChg>
        <pc:picChg chg="mod">
          <ac:chgData name="Hugo Bernier" userId="846ef6cd-3f11-462c-a4be-44fff9f1a751" providerId="ADAL" clId="{048AAEF9-36B3-4BA5-9C68-9BC9782026F4}" dt="2021-08-26T03:31:35.076" v="3" actId="1076"/>
          <ac:picMkLst>
            <pc:docMk/>
            <pc:sldMk cId="2636939237" sldId="2076137579"/>
            <ac:picMk id="57" creationId="{F75BB09E-985C-4106-AF90-713DE0AD28B6}"/>
          </ac:picMkLst>
        </pc:picChg>
        <pc:picChg chg="add mod">
          <ac:chgData name="Hugo Bernier" userId="846ef6cd-3f11-462c-a4be-44fff9f1a751" providerId="ADAL" clId="{048AAEF9-36B3-4BA5-9C68-9BC9782026F4}" dt="2021-08-26T05:21:49.136" v="291" actId="571"/>
          <ac:picMkLst>
            <pc:docMk/>
            <pc:sldMk cId="2636939237" sldId="2076137579"/>
            <ac:picMk id="59" creationId="{8159DC71-B43C-4A9C-9B21-2A6E46CDE4DF}"/>
          </ac:picMkLst>
        </pc:picChg>
      </pc:sldChg>
    </pc:docChg>
  </pc:docChgLst>
  <pc:docChgLst>
    <pc:chgData name="Julie Turner" userId="S::julie.turner_sympraxisconsulting.com#ext#@microsoft.onmicrosoft.com::51f00042-4c48-4111-9ee4-670ef2fc7d0e" providerId="AD" clId="Web-{CAE03E3D-6BB4-4640-AB45-AE1FA245F913}"/>
    <pc:docChg chg="modSld">
      <pc:chgData name="Julie Turner" userId="S::julie.turner_sympraxisconsulting.com#ext#@microsoft.onmicrosoft.com::51f00042-4c48-4111-9ee4-670ef2fc7d0e" providerId="AD" clId="Web-{CAE03E3D-6BB4-4640-AB45-AE1FA245F913}" dt="2022-03-07T15:29:26.734" v="147" actId="20577"/>
      <pc:docMkLst>
        <pc:docMk/>
      </pc:docMkLst>
      <pc:sldChg chg="delSp modSp">
        <pc:chgData name="Julie Turner" userId="S::julie.turner_sympraxisconsulting.com#ext#@microsoft.onmicrosoft.com::51f00042-4c48-4111-9ee4-670ef2fc7d0e" providerId="AD" clId="Web-{CAE03E3D-6BB4-4640-AB45-AE1FA245F913}" dt="2022-03-07T15:29:26.734" v="147" actId="20577"/>
        <pc:sldMkLst>
          <pc:docMk/>
          <pc:sldMk cId="2877399898" sldId="1623"/>
        </pc:sldMkLst>
        <pc:spChg chg="mod">
          <ac:chgData name="Julie Turner" userId="S::julie.turner_sympraxisconsulting.com#ext#@microsoft.onmicrosoft.com::51f00042-4c48-4111-9ee4-670ef2fc7d0e" providerId="AD" clId="Web-{CAE03E3D-6BB4-4640-AB45-AE1FA245F913}" dt="2022-03-07T15:29:26.734" v="14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AE03E3D-6BB4-4640-AB45-AE1FA245F913}" dt="2022-03-07T15:23:50.208" v="0"/>
          <ac:spMkLst>
            <pc:docMk/>
            <pc:sldMk cId="2877399898" sldId="1623"/>
            <ac:spMk id="138" creationId="{0E283341-2B0A-4250-8C33-8974A0281BCD}"/>
          </ac:spMkLst>
        </pc:spChg>
      </pc:sldChg>
    </pc:docChg>
  </pc:docChgLst>
  <pc:docChgLst>
    <pc:chgData name="Hugo Bernier" userId="846ef6cd-3f11-462c-a4be-44fff9f1a751" providerId="ADAL" clId="{4D4C36FC-96ED-404A-89A8-FE943C659687}"/>
    <pc:docChg chg="undo redo custSel modSld">
      <pc:chgData name="Hugo Bernier" userId="846ef6cd-3f11-462c-a4be-44fff9f1a751" providerId="ADAL" clId="{4D4C36FC-96ED-404A-89A8-FE943C659687}" dt="2021-11-04T13:58:41.930" v="624" actId="1035"/>
      <pc:docMkLst>
        <pc:docMk/>
      </pc:docMkLst>
      <pc:sldChg chg="addSp delSp modSp mod modAnim modNotesTx">
        <pc:chgData name="Hugo Bernier" userId="846ef6cd-3f11-462c-a4be-44fff9f1a751" providerId="ADAL" clId="{4D4C36FC-96ED-404A-89A8-FE943C659687}" dt="2021-11-04T13:58:41.930" v="624" actId="1035"/>
        <pc:sldMkLst>
          <pc:docMk/>
          <pc:sldMk cId="2636939237" sldId="2076137579"/>
        </pc:sldMkLst>
        <pc:spChg chg="mod">
          <ac:chgData name="Hugo Bernier" userId="846ef6cd-3f11-462c-a4be-44fff9f1a751" providerId="ADAL" clId="{4D4C36FC-96ED-404A-89A8-FE943C659687}" dt="2021-11-04T06:34:08.368" v="107"/>
          <ac:spMkLst>
            <pc:docMk/>
            <pc:sldMk cId="2636939237" sldId="2076137579"/>
            <ac:spMk id="2" creationId="{4EDF62F3-12E9-44F2-ADF4-F7AEA5750C8C}"/>
          </ac:spMkLst>
        </pc:spChg>
        <pc:spChg chg="mod">
          <ac:chgData name="Hugo Bernier" userId="846ef6cd-3f11-462c-a4be-44fff9f1a751" providerId="ADAL" clId="{4D4C36FC-96ED-404A-89A8-FE943C659687}" dt="2021-11-04T07:11:24.908" v="536" actId="6549"/>
          <ac:spMkLst>
            <pc:docMk/>
            <pc:sldMk cId="2636939237" sldId="2076137579"/>
            <ac:spMk id="3" creationId="{CBDC9C38-872E-4048-96FE-C321FEF21EC1}"/>
          </ac:spMkLst>
        </pc:spChg>
        <pc:spChg chg="mod">
          <ac:chgData name="Hugo Bernier" userId="846ef6cd-3f11-462c-a4be-44fff9f1a751" providerId="ADAL" clId="{4D4C36FC-96ED-404A-89A8-FE943C659687}" dt="2021-11-04T07:10:10.297" v="515" actId="14100"/>
          <ac:spMkLst>
            <pc:docMk/>
            <pc:sldMk cId="2636939237" sldId="2076137579"/>
            <ac:spMk id="5" creationId="{D99E2DB0-70F3-400F-878F-33AE8632B7BC}"/>
          </ac:spMkLst>
        </pc:spChg>
        <pc:spChg chg="mod">
          <ac:chgData name="Hugo Bernier" userId="846ef6cd-3f11-462c-a4be-44fff9f1a751" providerId="ADAL" clId="{4D4C36FC-96ED-404A-89A8-FE943C659687}" dt="2021-11-04T06:34:13.032" v="108"/>
          <ac:spMkLst>
            <pc:docMk/>
            <pc:sldMk cId="2636939237" sldId="2076137579"/>
            <ac:spMk id="7" creationId="{45E06D26-CB4F-4211-9C20-396E83CE39C5}"/>
          </ac:spMkLst>
        </pc:spChg>
        <pc:spChg chg="mod">
          <ac:chgData name="Hugo Bernier" userId="846ef6cd-3f11-462c-a4be-44fff9f1a751" providerId="ADAL" clId="{4D4C36FC-96ED-404A-89A8-FE943C659687}" dt="2021-11-04T06:34:13.032" v="108"/>
          <ac:spMkLst>
            <pc:docMk/>
            <pc:sldMk cId="2636939237" sldId="2076137579"/>
            <ac:spMk id="9" creationId="{920CFEEA-F765-4E87-81B2-A133ACBA7A81}"/>
          </ac:spMkLst>
        </pc:spChg>
        <pc:spChg chg="mod">
          <ac:chgData name="Hugo Bernier" userId="846ef6cd-3f11-462c-a4be-44fff9f1a751" providerId="ADAL" clId="{4D4C36FC-96ED-404A-89A8-FE943C659687}" dt="2021-11-04T06:34:13.032" v="108"/>
          <ac:spMkLst>
            <pc:docMk/>
            <pc:sldMk cId="2636939237" sldId="2076137579"/>
            <ac:spMk id="10" creationId="{BEBDB302-E127-4F81-91CF-8C35BE239919}"/>
          </ac:spMkLst>
        </pc:spChg>
        <pc:spChg chg="mod">
          <ac:chgData name="Hugo Bernier" userId="846ef6cd-3f11-462c-a4be-44fff9f1a751" providerId="ADAL" clId="{4D4C36FC-96ED-404A-89A8-FE943C659687}" dt="2021-11-04T06:34:13.032" v="108"/>
          <ac:spMkLst>
            <pc:docMk/>
            <pc:sldMk cId="2636939237" sldId="2076137579"/>
            <ac:spMk id="11" creationId="{FC0AF6A1-9C9D-470F-82B0-D36E8CCA70B0}"/>
          </ac:spMkLst>
        </pc:spChg>
        <pc:spChg chg="mod">
          <ac:chgData name="Hugo Bernier" userId="846ef6cd-3f11-462c-a4be-44fff9f1a751" providerId="ADAL" clId="{4D4C36FC-96ED-404A-89A8-FE943C659687}" dt="2021-11-04T06:34:13.032" v="108"/>
          <ac:spMkLst>
            <pc:docMk/>
            <pc:sldMk cId="2636939237" sldId="2076137579"/>
            <ac:spMk id="12" creationId="{E65972A8-A577-414A-B063-3BF9CB800825}"/>
          </ac:spMkLst>
        </pc:spChg>
        <pc:spChg chg="mod">
          <ac:chgData name="Hugo Bernier" userId="846ef6cd-3f11-462c-a4be-44fff9f1a751" providerId="ADAL" clId="{4D4C36FC-96ED-404A-89A8-FE943C659687}" dt="2021-11-04T06:34:13.032" v="108"/>
          <ac:spMkLst>
            <pc:docMk/>
            <pc:sldMk cId="2636939237" sldId="2076137579"/>
            <ac:spMk id="13" creationId="{A517F58B-1C69-4425-AE42-C5E34D352BFE}"/>
          </ac:spMkLst>
        </pc:spChg>
        <pc:spChg chg="mod">
          <ac:chgData name="Hugo Bernier" userId="846ef6cd-3f11-462c-a4be-44fff9f1a751" providerId="ADAL" clId="{4D4C36FC-96ED-404A-89A8-FE943C659687}" dt="2021-11-04T06:34:13.032" v="108"/>
          <ac:spMkLst>
            <pc:docMk/>
            <pc:sldMk cId="2636939237" sldId="2076137579"/>
            <ac:spMk id="14" creationId="{287B6401-7EE3-437F-8C06-EF8452FB10F2}"/>
          </ac:spMkLst>
        </pc:spChg>
        <pc:spChg chg="mod">
          <ac:chgData name="Hugo Bernier" userId="846ef6cd-3f11-462c-a4be-44fff9f1a751" providerId="ADAL" clId="{4D4C36FC-96ED-404A-89A8-FE943C659687}" dt="2021-11-04T06:34:13.032" v="108"/>
          <ac:spMkLst>
            <pc:docMk/>
            <pc:sldMk cId="2636939237" sldId="2076137579"/>
            <ac:spMk id="15" creationId="{0B768DE9-9A23-4B38-BE15-6936C76578E4}"/>
          </ac:spMkLst>
        </pc:spChg>
        <pc:spChg chg="mod">
          <ac:chgData name="Hugo Bernier" userId="846ef6cd-3f11-462c-a4be-44fff9f1a751" providerId="ADAL" clId="{4D4C36FC-96ED-404A-89A8-FE943C659687}" dt="2021-11-04T06:34:13.032" v="108"/>
          <ac:spMkLst>
            <pc:docMk/>
            <pc:sldMk cId="2636939237" sldId="2076137579"/>
            <ac:spMk id="16" creationId="{262012D8-1644-4484-81C4-CD804562E3E3}"/>
          </ac:spMkLst>
        </pc:spChg>
        <pc:spChg chg="mod">
          <ac:chgData name="Hugo Bernier" userId="846ef6cd-3f11-462c-a4be-44fff9f1a751" providerId="ADAL" clId="{4D4C36FC-96ED-404A-89A8-FE943C659687}" dt="2021-11-04T06:34:13.032" v="108"/>
          <ac:spMkLst>
            <pc:docMk/>
            <pc:sldMk cId="2636939237" sldId="2076137579"/>
            <ac:spMk id="17" creationId="{26B5D662-04DF-4C29-A9FE-8B8C3641D58B}"/>
          </ac:spMkLst>
        </pc:spChg>
        <pc:spChg chg="del">
          <ac:chgData name="Hugo Bernier" userId="846ef6cd-3f11-462c-a4be-44fff9f1a751" providerId="ADAL" clId="{4D4C36FC-96ED-404A-89A8-FE943C659687}" dt="2021-11-04T06:26:33.350" v="0" actId="478"/>
          <ac:spMkLst>
            <pc:docMk/>
            <pc:sldMk cId="2636939237" sldId="2076137579"/>
            <ac:spMk id="26" creationId="{034D6D45-F5A6-4F97-A292-2B6AA1CF4704}"/>
          </ac:spMkLst>
        </pc:spChg>
        <pc:spChg chg="add del mod ord">
          <ac:chgData name="Hugo Bernier" userId="846ef6cd-3f11-462c-a4be-44fff9f1a751" providerId="ADAL" clId="{4D4C36FC-96ED-404A-89A8-FE943C659687}" dt="2021-11-04T07:04:02.331" v="471" actId="21"/>
          <ac:spMkLst>
            <pc:docMk/>
            <pc:sldMk cId="2636939237" sldId="2076137579"/>
            <ac:spMk id="62" creationId="{32AD8598-A20F-4A7E-ADB5-5C42C7A45BBD}"/>
          </ac:spMkLst>
        </pc:spChg>
        <pc:grpChg chg="del mod">
          <ac:chgData name="Hugo Bernier" userId="846ef6cd-3f11-462c-a4be-44fff9f1a751" providerId="ADAL" clId="{4D4C36FC-96ED-404A-89A8-FE943C659687}" dt="2021-11-04T06:33:41.132" v="99" actId="165"/>
          <ac:grpSpMkLst>
            <pc:docMk/>
            <pc:sldMk cId="2636939237" sldId="2076137579"/>
            <ac:grpSpMk id="4" creationId="{87374DAE-1F11-415D-B2D9-35C7D71375F3}"/>
          </ac:grpSpMkLst>
        </pc:grpChg>
        <pc:grpChg chg="mod">
          <ac:chgData name="Hugo Bernier" userId="846ef6cd-3f11-462c-a4be-44fff9f1a751" providerId="ADAL" clId="{4D4C36FC-96ED-404A-89A8-FE943C659687}" dt="2021-11-04T06:34:13.032" v="108"/>
          <ac:grpSpMkLst>
            <pc:docMk/>
            <pc:sldMk cId="2636939237" sldId="2076137579"/>
            <ac:grpSpMk id="6" creationId="{32A851F9-0804-4706-B30B-A13EB48A51A8}"/>
          </ac:grpSpMkLst>
        </pc:grpChg>
        <pc:grpChg chg="mod">
          <ac:chgData name="Hugo Bernier" userId="846ef6cd-3f11-462c-a4be-44fff9f1a751" providerId="ADAL" clId="{4D4C36FC-96ED-404A-89A8-FE943C659687}" dt="2021-11-04T06:34:13.032" v="108"/>
          <ac:grpSpMkLst>
            <pc:docMk/>
            <pc:sldMk cId="2636939237" sldId="2076137579"/>
            <ac:grpSpMk id="8" creationId="{ABED0068-1FEE-4EE1-90D4-5125F959256B}"/>
          </ac:grpSpMkLst>
        </pc:grpChg>
        <pc:grpChg chg="add mod">
          <ac:chgData name="Hugo Bernier" userId="846ef6cd-3f11-462c-a4be-44fff9f1a751" providerId="ADAL" clId="{4D4C36FC-96ED-404A-89A8-FE943C659687}" dt="2021-11-04T07:13:46.209" v="612" actId="1035"/>
          <ac:grpSpMkLst>
            <pc:docMk/>
            <pc:sldMk cId="2636939237" sldId="2076137579"/>
            <ac:grpSpMk id="1029" creationId="{AFCEA885-1119-40A2-A5DB-7CBA66154F28}"/>
          </ac:grpSpMkLst>
        </pc:grpChg>
        <pc:picChg chg="del topLvl">
          <ac:chgData name="Hugo Bernier" userId="846ef6cd-3f11-462c-a4be-44fff9f1a751" providerId="ADAL" clId="{4D4C36FC-96ED-404A-89A8-FE943C659687}" dt="2021-11-04T06:33:47.390" v="104" actId="478"/>
          <ac:picMkLst>
            <pc:docMk/>
            <pc:sldMk cId="2636939237" sldId="2076137579"/>
            <ac:picMk id="19" creationId="{9D1148C7-D4C4-427E-9088-298D6AC54E05}"/>
          </ac:picMkLst>
        </pc:picChg>
        <pc:picChg chg="del">
          <ac:chgData name="Hugo Bernier" userId="846ef6cd-3f11-462c-a4be-44fff9f1a751" providerId="ADAL" clId="{4D4C36FC-96ED-404A-89A8-FE943C659687}" dt="2021-11-04T06:27:15.675" v="9" actId="478"/>
          <ac:picMkLst>
            <pc:docMk/>
            <pc:sldMk cId="2636939237" sldId="2076137579"/>
            <ac:picMk id="20" creationId="{9B2A0845-6AF2-4F39-91A2-30BF3EA9B2DB}"/>
          </ac:picMkLst>
        </pc:picChg>
        <pc:picChg chg="del topLvl">
          <ac:chgData name="Hugo Bernier" userId="846ef6cd-3f11-462c-a4be-44fff9f1a751" providerId="ADAL" clId="{4D4C36FC-96ED-404A-89A8-FE943C659687}" dt="2021-11-04T06:33:44.559" v="100" actId="478"/>
          <ac:picMkLst>
            <pc:docMk/>
            <pc:sldMk cId="2636939237" sldId="2076137579"/>
            <ac:picMk id="23" creationId="{ACE82422-C528-45EB-98F2-1A2A81B879A3}"/>
          </ac:picMkLst>
        </pc:picChg>
        <pc:picChg chg="del topLvl">
          <ac:chgData name="Hugo Bernier" userId="846ef6cd-3f11-462c-a4be-44fff9f1a751" providerId="ADAL" clId="{4D4C36FC-96ED-404A-89A8-FE943C659687}" dt="2021-11-04T06:33:46.654" v="103" actId="478"/>
          <ac:picMkLst>
            <pc:docMk/>
            <pc:sldMk cId="2636939237" sldId="2076137579"/>
            <ac:picMk id="24" creationId="{E3A1445A-21CD-4F8F-B4E4-39B695594F02}"/>
          </ac:picMkLst>
        </pc:picChg>
        <pc:picChg chg="del">
          <ac:chgData name="Hugo Bernier" userId="846ef6cd-3f11-462c-a4be-44fff9f1a751" providerId="ADAL" clId="{4D4C36FC-96ED-404A-89A8-FE943C659687}" dt="2021-11-04T06:27:05.734" v="4" actId="478"/>
          <ac:picMkLst>
            <pc:docMk/>
            <pc:sldMk cId="2636939237" sldId="2076137579"/>
            <ac:picMk id="25" creationId="{A4FDB1FC-22A3-4006-B800-47391C8563A6}"/>
          </ac:picMkLst>
        </pc:picChg>
        <pc:picChg chg="add mod ord modVis">
          <ac:chgData name="Hugo Bernier" userId="846ef6cd-3f11-462c-a4be-44fff9f1a751" providerId="ADAL" clId="{4D4C36FC-96ED-404A-89A8-FE943C659687}" dt="2021-11-04T13:58:19.713" v="620" actId="13244"/>
          <ac:picMkLst>
            <pc:docMk/>
            <pc:sldMk cId="2636939237" sldId="2076137579"/>
            <ac:picMk id="38" creationId="{AC5E4959-312E-467D-A8C6-31453E4E792D}"/>
          </ac:picMkLst>
        </pc:picChg>
        <pc:picChg chg="add mod ord modVis">
          <ac:chgData name="Hugo Bernier" userId="846ef6cd-3f11-462c-a4be-44fff9f1a751" providerId="ADAL" clId="{4D4C36FC-96ED-404A-89A8-FE943C659687}" dt="2021-11-04T13:58:41.930" v="624" actId="1035"/>
          <ac:picMkLst>
            <pc:docMk/>
            <pc:sldMk cId="2636939237" sldId="2076137579"/>
            <ac:picMk id="40" creationId="{F13CC415-577F-40E0-BD05-C274516020EF}"/>
          </ac:picMkLst>
        </pc:picChg>
        <pc:picChg chg="del">
          <ac:chgData name="Hugo Bernier" userId="846ef6cd-3f11-462c-a4be-44fff9f1a751" providerId="ADAL" clId="{4D4C36FC-96ED-404A-89A8-FE943C659687}" dt="2021-11-04T06:32:23.134" v="69" actId="478"/>
          <ac:picMkLst>
            <pc:docMk/>
            <pc:sldMk cId="2636939237" sldId="2076137579"/>
            <ac:picMk id="41" creationId="{48217581-ED70-47B6-9458-1D5026B47036}"/>
          </ac:picMkLst>
        </pc:picChg>
        <pc:picChg chg="del">
          <ac:chgData name="Hugo Bernier" userId="846ef6cd-3f11-462c-a4be-44fff9f1a751" providerId="ADAL" clId="{4D4C36FC-96ED-404A-89A8-FE943C659687}" dt="2021-11-04T06:27:14.549" v="8" actId="478"/>
          <ac:picMkLst>
            <pc:docMk/>
            <pc:sldMk cId="2636939237" sldId="2076137579"/>
            <ac:picMk id="42" creationId="{C1D92697-A3F3-4C62-AFB8-F4772E07A236}"/>
          </ac:picMkLst>
        </pc:picChg>
        <pc:picChg chg="del">
          <ac:chgData name="Hugo Bernier" userId="846ef6cd-3f11-462c-a4be-44fff9f1a751" providerId="ADAL" clId="{4D4C36FC-96ED-404A-89A8-FE943C659687}" dt="2021-11-04T06:27:13.679" v="7" actId="478"/>
          <ac:picMkLst>
            <pc:docMk/>
            <pc:sldMk cId="2636939237" sldId="2076137579"/>
            <ac:picMk id="43" creationId="{0B52C034-3851-49FA-AF03-53B4CD361636}"/>
          </ac:picMkLst>
        </pc:picChg>
        <pc:picChg chg="del">
          <ac:chgData name="Hugo Bernier" userId="846ef6cd-3f11-462c-a4be-44fff9f1a751" providerId="ADAL" clId="{4D4C36FC-96ED-404A-89A8-FE943C659687}" dt="2021-11-04T06:32:24.063" v="70" actId="478"/>
          <ac:picMkLst>
            <pc:docMk/>
            <pc:sldMk cId="2636939237" sldId="2076137579"/>
            <ac:picMk id="44" creationId="{7FBACC14-C566-4C70-B872-3E028C83152C}"/>
          </ac:picMkLst>
        </pc:picChg>
        <pc:picChg chg="del">
          <ac:chgData name="Hugo Bernier" userId="846ef6cd-3f11-462c-a4be-44fff9f1a751" providerId="ADAL" clId="{4D4C36FC-96ED-404A-89A8-FE943C659687}" dt="2021-11-04T06:32:24.814" v="71" actId="478"/>
          <ac:picMkLst>
            <pc:docMk/>
            <pc:sldMk cId="2636939237" sldId="2076137579"/>
            <ac:picMk id="45" creationId="{40CF2C15-426E-48DF-A8EE-84AEBD78791E}"/>
          </ac:picMkLst>
        </pc:picChg>
        <pc:picChg chg="add mod">
          <ac:chgData name="Hugo Bernier" userId="846ef6cd-3f11-462c-a4be-44fff9f1a751" providerId="ADAL" clId="{4D4C36FC-96ED-404A-89A8-FE943C659687}" dt="2021-11-04T07:13:46.209" v="612" actId="1035"/>
          <ac:picMkLst>
            <pc:docMk/>
            <pc:sldMk cId="2636939237" sldId="2076137579"/>
            <ac:picMk id="47" creationId="{223179FF-62C8-4A93-9CF4-9825357DD3DE}"/>
          </ac:picMkLst>
        </pc:picChg>
        <pc:picChg chg="del">
          <ac:chgData name="Hugo Bernier" userId="846ef6cd-3f11-462c-a4be-44fff9f1a751" providerId="ADAL" clId="{4D4C36FC-96ED-404A-89A8-FE943C659687}" dt="2021-11-04T06:27:11.568" v="5" actId="478"/>
          <ac:picMkLst>
            <pc:docMk/>
            <pc:sldMk cId="2636939237" sldId="2076137579"/>
            <ac:picMk id="49" creationId="{B107DBC6-6BA1-43C8-BECB-DA10BD715758}"/>
          </ac:picMkLst>
        </pc:picChg>
        <pc:picChg chg="del">
          <ac:chgData name="Hugo Bernier" userId="846ef6cd-3f11-462c-a4be-44fff9f1a751" providerId="ADAL" clId="{4D4C36FC-96ED-404A-89A8-FE943C659687}" dt="2021-11-04T06:32:22.237" v="68" actId="478"/>
          <ac:picMkLst>
            <pc:docMk/>
            <pc:sldMk cId="2636939237" sldId="2076137579"/>
            <ac:picMk id="51" creationId="{79D5CA5C-6F52-4344-A8A7-93F7A680ABF5}"/>
          </ac:picMkLst>
        </pc:picChg>
        <pc:picChg chg="mod">
          <ac:chgData name="Hugo Bernier" userId="846ef6cd-3f11-462c-a4be-44fff9f1a751" providerId="ADAL" clId="{4D4C36FC-96ED-404A-89A8-FE943C659687}" dt="2021-11-04T06:48:28.993" v="200" actId="1076"/>
          <ac:picMkLst>
            <pc:docMk/>
            <pc:sldMk cId="2636939237" sldId="2076137579"/>
            <ac:picMk id="52" creationId="{CF3D1E12-E9E6-4A86-9FC7-235AB8E3D39A}"/>
          </ac:picMkLst>
        </pc:picChg>
        <pc:picChg chg="del">
          <ac:chgData name="Hugo Bernier" userId="846ef6cd-3f11-462c-a4be-44fff9f1a751" providerId="ADAL" clId="{4D4C36FC-96ED-404A-89A8-FE943C659687}" dt="2021-11-04T06:27:12.914" v="6" actId="478"/>
          <ac:picMkLst>
            <pc:docMk/>
            <pc:sldMk cId="2636939237" sldId="2076137579"/>
            <ac:picMk id="53" creationId="{BBBC493E-5150-458A-AC20-DF479C572EED}"/>
          </ac:picMkLst>
        </pc:picChg>
        <pc:picChg chg="del">
          <ac:chgData name="Hugo Bernier" userId="846ef6cd-3f11-462c-a4be-44fff9f1a751" providerId="ADAL" clId="{4D4C36FC-96ED-404A-89A8-FE943C659687}" dt="2021-11-04T06:26:41.013" v="2" actId="478"/>
          <ac:picMkLst>
            <pc:docMk/>
            <pc:sldMk cId="2636939237" sldId="2076137579"/>
            <ac:picMk id="54" creationId="{E103F19F-71DC-4670-A6E8-6DE5DB30DF34}"/>
          </ac:picMkLst>
        </pc:picChg>
        <pc:picChg chg="del">
          <ac:chgData name="Hugo Bernier" userId="846ef6cd-3f11-462c-a4be-44fff9f1a751" providerId="ADAL" clId="{4D4C36FC-96ED-404A-89A8-FE943C659687}" dt="2021-11-04T06:26:37.218" v="1" actId="478"/>
          <ac:picMkLst>
            <pc:docMk/>
            <pc:sldMk cId="2636939237" sldId="2076137579"/>
            <ac:picMk id="55" creationId="{6C89A6D8-9025-4A0F-895A-A1F065CCC934}"/>
          </ac:picMkLst>
        </pc:picChg>
        <pc:picChg chg="mod">
          <ac:chgData name="Hugo Bernier" userId="846ef6cd-3f11-462c-a4be-44fff9f1a751" providerId="ADAL" clId="{4D4C36FC-96ED-404A-89A8-FE943C659687}" dt="2021-11-04T06:47:13.515" v="178" actId="1076"/>
          <ac:picMkLst>
            <pc:docMk/>
            <pc:sldMk cId="2636939237" sldId="2076137579"/>
            <ac:picMk id="56" creationId="{F10722E0-C750-4C8E-97E9-08292467EB2C}"/>
          </ac:picMkLst>
        </pc:picChg>
        <pc:picChg chg="add del mod">
          <ac:chgData name="Hugo Bernier" userId="846ef6cd-3f11-462c-a4be-44fff9f1a751" providerId="ADAL" clId="{4D4C36FC-96ED-404A-89A8-FE943C659687}" dt="2021-11-04T07:02:12.168" v="464" actId="478"/>
          <ac:picMkLst>
            <pc:docMk/>
            <pc:sldMk cId="2636939237" sldId="2076137579"/>
            <ac:picMk id="58" creationId="{78EBB25A-62CA-4040-9B86-7F24416C88E1}"/>
          </ac:picMkLst>
        </pc:picChg>
        <pc:picChg chg="del">
          <ac:chgData name="Hugo Bernier" userId="846ef6cd-3f11-462c-a4be-44fff9f1a751" providerId="ADAL" clId="{4D4C36FC-96ED-404A-89A8-FE943C659687}" dt="2021-11-04T07:10:35.935" v="532" actId="478"/>
          <ac:picMkLst>
            <pc:docMk/>
            <pc:sldMk cId="2636939237" sldId="2076137579"/>
            <ac:picMk id="59" creationId="{8159DC71-B43C-4A9C-9B21-2A6E46CDE4DF}"/>
          </ac:picMkLst>
        </pc:picChg>
        <pc:picChg chg="add del mod">
          <ac:chgData name="Hugo Bernier" userId="846ef6cd-3f11-462c-a4be-44fff9f1a751" providerId="ADAL" clId="{4D4C36FC-96ED-404A-89A8-FE943C659687}" dt="2021-11-04T07:04:02.331" v="471" actId="21"/>
          <ac:picMkLst>
            <pc:docMk/>
            <pc:sldMk cId="2636939237" sldId="2076137579"/>
            <ac:picMk id="61" creationId="{DD1D1A46-A1E4-4EA7-8C16-7C1818DA46F9}"/>
          </ac:picMkLst>
        </pc:picChg>
        <pc:picChg chg="add mod">
          <ac:chgData name="Hugo Bernier" userId="846ef6cd-3f11-462c-a4be-44fff9f1a751" providerId="ADAL" clId="{4D4C36FC-96ED-404A-89A8-FE943C659687}" dt="2021-11-04T07:11:32.824" v="537" actId="1076"/>
          <ac:picMkLst>
            <pc:docMk/>
            <pc:sldMk cId="2636939237" sldId="2076137579"/>
            <ac:picMk id="1024" creationId="{DC26114D-A16F-42DF-ADC6-58FAFE4300D2}"/>
          </ac:picMkLst>
        </pc:picChg>
        <pc:picChg chg="mod topLvl">
          <ac:chgData name="Hugo Bernier" userId="846ef6cd-3f11-462c-a4be-44fff9f1a751" providerId="ADAL" clId="{4D4C36FC-96ED-404A-89A8-FE943C659687}" dt="2021-11-04T07:13:46.209" v="612" actId="1035"/>
          <ac:picMkLst>
            <pc:docMk/>
            <pc:sldMk cId="2636939237" sldId="2076137579"/>
            <ac:picMk id="1026" creationId="{39605C1A-6047-414E-8A8C-66E7831DCEA5}"/>
          </ac:picMkLst>
        </pc:picChg>
        <pc:picChg chg="add mod">
          <ac:chgData name="Hugo Bernier" userId="846ef6cd-3f11-462c-a4be-44fff9f1a751" providerId="ADAL" clId="{4D4C36FC-96ED-404A-89A8-FE943C659687}" dt="2021-11-04T07:13:46.209" v="612" actId="1035"/>
          <ac:picMkLst>
            <pc:docMk/>
            <pc:sldMk cId="2636939237" sldId="2076137579"/>
            <ac:picMk id="1027" creationId="{6901A96A-FD7D-4905-8A89-3CE89BDE45F1}"/>
          </ac:picMkLst>
        </pc:picChg>
        <pc:picChg chg="add mod">
          <ac:chgData name="Hugo Bernier" userId="846ef6cd-3f11-462c-a4be-44fff9f1a751" providerId="ADAL" clId="{4D4C36FC-96ED-404A-89A8-FE943C659687}" dt="2021-11-04T07:13:46.209" v="612" actId="1035"/>
          <ac:picMkLst>
            <pc:docMk/>
            <pc:sldMk cId="2636939237" sldId="2076137579"/>
            <ac:picMk id="1028" creationId="{D67CF224-3E83-4A5A-8F83-32E740187C93}"/>
          </ac:picMkLst>
        </pc:picChg>
        <pc:picChg chg="add mod">
          <ac:chgData name="Hugo Bernier" userId="846ef6cd-3f11-462c-a4be-44fff9f1a751" providerId="ADAL" clId="{4D4C36FC-96ED-404A-89A8-FE943C659687}" dt="2021-11-04T07:13:46.209" v="612" actId="1035"/>
          <ac:picMkLst>
            <pc:docMk/>
            <pc:sldMk cId="2636939237" sldId="2076137579"/>
            <ac:picMk id="1030" creationId="{7A0FD7B4-7350-4E21-9EF8-B38F55EEBC2A}"/>
          </ac:picMkLst>
        </pc:picChg>
        <pc:picChg chg="del topLvl">
          <ac:chgData name="Hugo Bernier" userId="846ef6cd-3f11-462c-a4be-44fff9f1a751" providerId="ADAL" clId="{4D4C36FC-96ED-404A-89A8-FE943C659687}" dt="2021-11-04T06:33:46.100" v="102" actId="478"/>
          <ac:picMkLst>
            <pc:docMk/>
            <pc:sldMk cId="2636939237" sldId="2076137579"/>
            <ac:picMk id="2050" creationId="{80CDF1FF-6A8D-42E0-88ED-B802967D6EF3}"/>
          </ac:picMkLst>
        </pc:picChg>
        <pc:picChg chg="del topLvl">
          <ac:chgData name="Hugo Bernier" userId="846ef6cd-3f11-462c-a4be-44fff9f1a751" providerId="ADAL" clId="{4D4C36FC-96ED-404A-89A8-FE943C659687}" dt="2021-11-04T06:33:45.439" v="101" actId="478"/>
          <ac:picMkLst>
            <pc:docMk/>
            <pc:sldMk cId="2636939237" sldId="2076137579"/>
            <ac:picMk id="3074" creationId="{B5A61A99-867E-48A1-9BB6-4EC49CCFB208}"/>
          </ac:picMkLst>
        </pc:picChg>
      </pc:sldChg>
    </pc:docChg>
  </pc:docChgLst>
  <pc:docChgLst>
    <pc:chgData name="Julie Turner" userId="S::julie.turner_sympraxisconsulting.com#ext#@microsoft.onmicrosoft.com::51f00042-4c48-4111-9ee4-670ef2fc7d0e" providerId="AD" clId="Web-{3E900A5E-221F-4DAA-A2CA-CD15EBD551E3}"/>
    <pc:docChg chg="modSld">
      <pc:chgData name="Julie Turner" userId="S::julie.turner_sympraxisconsulting.com#ext#@microsoft.onmicrosoft.com::51f00042-4c48-4111-9ee4-670ef2fc7d0e" providerId="AD" clId="Web-{3E900A5E-221F-4DAA-A2CA-CD15EBD551E3}" dt="2022-02-09T16:32:29.956" v="5" actId="1076"/>
      <pc:docMkLst>
        <pc:docMk/>
      </pc:docMkLst>
      <pc:sldChg chg="modSp">
        <pc:chgData name="Julie Turner" userId="S::julie.turner_sympraxisconsulting.com#ext#@microsoft.onmicrosoft.com::51f00042-4c48-4111-9ee4-670ef2fc7d0e" providerId="AD" clId="Web-{3E900A5E-221F-4DAA-A2CA-CD15EBD551E3}" dt="2022-02-09T16:32:29.956" v="5" actId="1076"/>
        <pc:sldMkLst>
          <pc:docMk/>
          <pc:sldMk cId="3507379078" sldId="2134805601"/>
        </pc:sldMkLst>
        <pc:spChg chg="mod">
          <ac:chgData name="Julie Turner" userId="S::julie.turner_sympraxisconsulting.com#ext#@microsoft.onmicrosoft.com::51f00042-4c48-4111-9ee4-670ef2fc7d0e" providerId="AD" clId="Web-{3E900A5E-221F-4DAA-A2CA-CD15EBD551E3}" dt="2022-02-09T16:32:29.956" v="5" actId="1076"/>
          <ac:spMkLst>
            <pc:docMk/>
            <pc:sldMk cId="3507379078" sldId="2134805601"/>
            <ac:spMk id="4" creationId="{C0FFE111-0B7C-4AEB-B742-CD91A6282FE6}"/>
          </ac:spMkLst>
        </pc:spChg>
      </pc:sldChg>
    </pc:docChg>
  </pc:docChgLst>
  <pc:docChgLst>
    <pc:chgData name="David Warner" userId="S::david_dwarnerii.com#ext#@microsoft.onmicrosoft.com::acafcf14-4098-4a83-9425-e73571277a06" providerId="AD" clId="Web-{5E4F5D54-21D8-462C-A679-018D83F46A8E}"/>
    <pc:docChg chg="modSld">
      <pc:chgData name="David Warner" userId="S::david_dwarnerii.com#ext#@microsoft.onmicrosoft.com::acafcf14-4098-4a83-9425-e73571277a06" providerId="AD" clId="Web-{5E4F5D54-21D8-462C-A679-018D83F46A8E}" dt="2021-11-11T16:32:36.314" v="186"/>
      <pc:docMkLst>
        <pc:docMk/>
      </pc:docMkLst>
      <pc:sldChg chg="modSp">
        <pc:chgData name="David Warner" userId="S::david_dwarnerii.com#ext#@microsoft.onmicrosoft.com::acafcf14-4098-4a83-9425-e73571277a06" providerId="AD" clId="Web-{5E4F5D54-21D8-462C-A679-018D83F46A8E}" dt="2021-11-11T16:24:10.329" v="7" actId="20577"/>
        <pc:sldMkLst>
          <pc:docMk/>
          <pc:sldMk cId="2967945684" sldId="277"/>
        </pc:sldMkLst>
        <pc:spChg chg="mod">
          <ac:chgData name="David Warner" userId="S::david_dwarnerii.com#ext#@microsoft.onmicrosoft.com::acafcf14-4098-4a83-9425-e73571277a06" providerId="AD" clId="Web-{5E4F5D54-21D8-462C-A679-018D83F46A8E}" dt="2021-11-11T16:24:10.329"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E4F5D54-21D8-462C-A679-018D83F46A8E}" dt="2021-11-11T16:23:14.357" v="1" actId="20577"/>
        <pc:sldMkLst>
          <pc:docMk/>
          <pc:sldMk cId="287163252" sldId="1567"/>
        </pc:sldMkLst>
        <pc:spChg chg="mod">
          <ac:chgData name="David Warner" userId="S::david_dwarnerii.com#ext#@microsoft.onmicrosoft.com::acafcf14-4098-4a83-9425-e73571277a06" providerId="AD" clId="Web-{5E4F5D54-21D8-462C-A679-018D83F46A8E}" dt="2021-11-11T16:23:14.357"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E4F5D54-21D8-462C-A679-018D83F46A8E}" dt="2021-11-11T16:32:19.704" v="182"/>
        <pc:sldMkLst>
          <pc:docMk/>
          <pc:sldMk cId="2877399898" sldId="1623"/>
        </pc:sldMkLst>
        <pc:spChg chg="add">
          <ac:chgData name="David Warner" userId="S::david_dwarnerii.com#ext#@microsoft.onmicrosoft.com::acafcf14-4098-4a83-9425-e73571277a06" providerId="AD" clId="Web-{5E4F5D54-21D8-462C-A679-018D83F46A8E}" dt="2021-11-11T16:32:19.704" v="182"/>
          <ac:spMkLst>
            <pc:docMk/>
            <pc:sldMk cId="2877399898" sldId="1623"/>
            <ac:spMk id="138" creationId="{8B1787A9-C31E-4DDB-9FA1-87E79C9DEC9B}"/>
          </ac:spMkLst>
        </pc:spChg>
      </pc:sldChg>
      <pc:sldChg chg="addSp">
        <pc:chgData name="David Warner" userId="S::david_dwarnerii.com#ext#@microsoft.onmicrosoft.com::acafcf14-4098-4a83-9425-e73571277a06" providerId="AD" clId="Web-{5E4F5D54-21D8-462C-A679-018D83F46A8E}" dt="2021-11-11T16:32:17.970" v="181"/>
        <pc:sldMkLst>
          <pc:docMk/>
          <pc:sldMk cId="2253365439" sldId="1642"/>
        </pc:sldMkLst>
        <pc:spChg chg="add">
          <ac:chgData name="David Warner" userId="S::david_dwarnerii.com#ext#@microsoft.onmicrosoft.com::acafcf14-4098-4a83-9425-e73571277a06" providerId="AD" clId="Web-{5E4F5D54-21D8-462C-A679-018D83F46A8E}" dt="2021-11-11T16:32:17.970" v="181"/>
          <ac:spMkLst>
            <pc:docMk/>
            <pc:sldMk cId="2253365439" sldId="1642"/>
            <ac:spMk id="4" creationId="{445A6B3D-C322-4E53-B081-8FF149794781}"/>
          </ac:spMkLst>
        </pc:spChg>
      </pc:sldChg>
      <pc:sldChg chg="modSp">
        <pc:chgData name="David Warner" userId="S::david_dwarnerii.com#ext#@microsoft.onmicrosoft.com::acafcf14-4098-4a83-9425-e73571277a06" providerId="AD" clId="Web-{5E4F5D54-21D8-462C-A679-018D83F46A8E}" dt="2021-11-11T16:27:10.575" v="76"/>
        <pc:sldMkLst>
          <pc:docMk/>
          <pc:sldMk cId="10702720" sldId="2079"/>
        </pc:sldMkLst>
        <pc:spChg chg="mod">
          <ac:chgData name="David Warner" userId="S::david_dwarnerii.com#ext#@microsoft.onmicrosoft.com::acafcf14-4098-4a83-9425-e73571277a06" providerId="AD" clId="Web-{5E4F5D54-21D8-462C-A679-018D83F46A8E}" dt="2021-11-11T16:26:08.149" v="7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5E4F5D54-21D8-462C-A679-018D83F46A8E}" dt="2021-11-11T16:26:56.871" v="74"/>
          <ac:picMkLst>
            <pc:docMk/>
            <pc:sldMk cId="10702720" sldId="2079"/>
            <ac:picMk id="2" creationId="{619630DA-55FA-465E-83F2-A89A5DE2BB6A}"/>
          </ac:picMkLst>
        </pc:picChg>
        <pc:picChg chg="mod">
          <ac:chgData name="David Warner" userId="S::david_dwarnerii.com#ext#@microsoft.onmicrosoft.com::acafcf14-4098-4a83-9425-e73571277a06" providerId="AD" clId="Web-{5E4F5D54-21D8-462C-A679-018D83F46A8E}" dt="2021-11-11T16:27:02.997" v="75"/>
          <ac:picMkLst>
            <pc:docMk/>
            <pc:sldMk cId="10702720" sldId="2079"/>
            <ac:picMk id="10" creationId="{950B7BCA-FEB3-49BF-824B-BCF932B29A53}"/>
          </ac:picMkLst>
        </pc:picChg>
        <pc:picChg chg="mod">
          <ac:chgData name="David Warner" userId="S::david_dwarnerii.com#ext#@microsoft.onmicrosoft.com::acafcf14-4098-4a83-9425-e73571277a06" providerId="AD" clId="Web-{5E4F5D54-21D8-462C-A679-018D83F46A8E}" dt="2021-11-11T16:27:10.575" v="76"/>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5E4F5D54-21D8-462C-A679-018D83F46A8E}" dt="2021-11-11T16:32:16.094" v="180"/>
        <pc:sldMkLst>
          <pc:docMk/>
          <pc:sldMk cId="4037611923" sldId="3334"/>
        </pc:sldMkLst>
        <pc:spChg chg="add">
          <ac:chgData name="David Warner" userId="S::david_dwarnerii.com#ext#@microsoft.onmicrosoft.com::acafcf14-4098-4a83-9425-e73571277a06" providerId="AD" clId="Web-{5E4F5D54-21D8-462C-A679-018D83F46A8E}" dt="2021-11-11T16:32:16.094" v="180"/>
          <ac:spMkLst>
            <pc:docMk/>
            <pc:sldMk cId="4037611923" sldId="3334"/>
            <ac:spMk id="4" creationId="{0D65CEB4-D163-4C2C-9409-DD47CBFB899D}"/>
          </ac:spMkLst>
        </pc:spChg>
      </pc:sldChg>
      <pc:sldChg chg="addSp">
        <pc:chgData name="David Warner" userId="S::david_dwarnerii.com#ext#@microsoft.onmicrosoft.com::acafcf14-4098-4a83-9425-e73571277a06" providerId="AD" clId="Web-{5E4F5D54-21D8-462C-A679-018D83F46A8E}" dt="2021-11-11T16:32:23.392" v="183"/>
        <pc:sldMkLst>
          <pc:docMk/>
          <pc:sldMk cId="631502111" sldId="11650"/>
        </pc:sldMkLst>
        <pc:spChg chg="add">
          <ac:chgData name="David Warner" userId="S::david_dwarnerii.com#ext#@microsoft.onmicrosoft.com::acafcf14-4098-4a83-9425-e73571277a06" providerId="AD" clId="Web-{5E4F5D54-21D8-462C-A679-018D83F46A8E}" dt="2021-11-11T16:32:23.392" v="183"/>
          <ac:spMkLst>
            <pc:docMk/>
            <pc:sldMk cId="631502111" sldId="11650"/>
            <ac:spMk id="4" creationId="{715650DE-FA75-4DE2-87B6-6AE3EB606378}"/>
          </ac:spMkLst>
        </pc:spChg>
      </pc:sldChg>
      <pc:sldChg chg="modSp">
        <pc:chgData name="David Warner" userId="S::david_dwarnerii.com#ext#@microsoft.onmicrosoft.com::acafcf14-4098-4a83-9425-e73571277a06" providerId="AD" clId="Web-{5E4F5D54-21D8-462C-A679-018D83F46A8E}" dt="2021-11-11T16:31:42.139" v="175" actId="1076"/>
        <pc:sldMkLst>
          <pc:docMk/>
          <pc:sldMk cId="778883926" sldId="2076136264"/>
        </pc:sldMkLst>
        <pc:spChg chg="mod">
          <ac:chgData name="David Warner" userId="S::david_dwarnerii.com#ext#@microsoft.onmicrosoft.com::acafcf14-4098-4a83-9425-e73571277a06" providerId="AD" clId="Web-{5E4F5D54-21D8-462C-A679-018D83F46A8E}" dt="2021-11-11T16:31:38.233" v="17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4F5D54-21D8-462C-A679-018D83F46A8E}" dt="2021-11-11T16:31:18.669" v="16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E4F5D54-21D8-462C-A679-018D83F46A8E}" dt="2021-11-11T16:31:42.139" v="17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E4F5D54-21D8-462C-A679-018D83F46A8E}" dt="2021-11-11T16:31:39.420" v="17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E4F5D54-21D8-462C-A679-018D83F46A8E}" dt="2021-11-11T16:32:14.079" v="179"/>
        <pc:sldMkLst>
          <pc:docMk/>
          <pc:sldMk cId="2925091645" sldId="2076136308"/>
        </pc:sldMkLst>
        <pc:spChg chg="add">
          <ac:chgData name="David Warner" userId="S::david_dwarnerii.com#ext#@microsoft.onmicrosoft.com::acafcf14-4098-4a83-9425-e73571277a06" providerId="AD" clId="Web-{5E4F5D54-21D8-462C-A679-018D83F46A8E}" dt="2021-11-11T16:32:14.079" v="179"/>
          <ac:spMkLst>
            <pc:docMk/>
            <pc:sldMk cId="2925091645" sldId="2076136308"/>
            <ac:spMk id="20" creationId="{C03FEFCB-7EE0-4594-8EEC-42CE102AD71A}"/>
          </ac:spMkLst>
        </pc:spChg>
      </pc:sldChg>
      <pc:sldChg chg="addSp modSp">
        <pc:chgData name="David Warner" userId="S::david_dwarnerii.com#ext#@microsoft.onmicrosoft.com::acafcf14-4098-4a83-9425-e73571277a06" providerId="AD" clId="Web-{5E4F5D54-21D8-462C-A679-018D83F46A8E}" dt="2021-11-11T16:32:10.625" v="178" actId="1076"/>
        <pc:sldMkLst>
          <pc:docMk/>
          <pc:sldMk cId="2636939237" sldId="2076137579"/>
        </pc:sldMkLst>
        <pc:spChg chg="add mod">
          <ac:chgData name="David Warner" userId="S::david_dwarnerii.com#ext#@microsoft.onmicrosoft.com::acafcf14-4098-4a83-9425-e73571277a06" providerId="AD" clId="Web-{5E4F5D54-21D8-462C-A679-018D83F46A8E}" dt="2021-11-11T16:32:10.625" v="178" actId="1076"/>
          <ac:spMkLst>
            <pc:docMk/>
            <pc:sldMk cId="2636939237" sldId="2076137579"/>
            <ac:spMk id="4" creationId="{58E33FCB-E20B-4927-8020-9A34F2E64CFD}"/>
          </ac:spMkLst>
        </pc:spChg>
      </pc:sldChg>
      <pc:sldChg chg="addSp">
        <pc:chgData name="David Warner" userId="S::david_dwarnerii.com#ext#@microsoft.onmicrosoft.com::acafcf14-4098-4a83-9425-e73571277a06" providerId="AD" clId="Web-{5E4F5D54-21D8-462C-A679-018D83F46A8E}" dt="2021-11-11T16:32:33.002" v="184"/>
        <pc:sldMkLst>
          <pc:docMk/>
          <pc:sldMk cId="1166268011" sldId="2076137721"/>
        </pc:sldMkLst>
        <pc:spChg chg="add">
          <ac:chgData name="David Warner" userId="S::david_dwarnerii.com#ext#@microsoft.onmicrosoft.com::acafcf14-4098-4a83-9425-e73571277a06" providerId="AD" clId="Web-{5E4F5D54-21D8-462C-A679-018D83F46A8E}" dt="2021-11-11T16:32:33.002" v="184"/>
          <ac:spMkLst>
            <pc:docMk/>
            <pc:sldMk cId="1166268011" sldId="2076137721"/>
            <ac:spMk id="7" creationId="{4CB73A65-DB46-40B5-A965-BB15D410660B}"/>
          </ac:spMkLst>
        </pc:spChg>
      </pc:sldChg>
      <pc:sldChg chg="addSp">
        <pc:chgData name="David Warner" userId="S::david_dwarnerii.com#ext#@microsoft.onmicrosoft.com::acafcf14-4098-4a83-9425-e73571277a06" providerId="AD" clId="Web-{5E4F5D54-21D8-462C-A679-018D83F46A8E}" dt="2021-11-11T16:32:36.314" v="186"/>
        <pc:sldMkLst>
          <pc:docMk/>
          <pc:sldMk cId="3113198250" sldId="2076137737"/>
        </pc:sldMkLst>
        <pc:spChg chg="add">
          <ac:chgData name="David Warner" userId="S::david_dwarnerii.com#ext#@microsoft.onmicrosoft.com::acafcf14-4098-4a83-9425-e73571277a06" providerId="AD" clId="Web-{5E4F5D54-21D8-462C-A679-018D83F46A8E}" dt="2021-11-11T16:32:36.314" v="186"/>
          <ac:spMkLst>
            <pc:docMk/>
            <pc:sldMk cId="3113198250" sldId="2076137737"/>
            <ac:spMk id="3" creationId="{B9B86ABC-0D55-4C9A-983F-70785DB330E4}"/>
          </ac:spMkLst>
        </pc:spChg>
      </pc:sldChg>
      <pc:sldChg chg="addSp">
        <pc:chgData name="David Warner" userId="S::david_dwarnerii.com#ext#@microsoft.onmicrosoft.com::acafcf14-4098-4a83-9425-e73571277a06" providerId="AD" clId="Web-{5E4F5D54-21D8-462C-A679-018D83F46A8E}" dt="2021-11-11T16:32:35.002" v="185"/>
        <pc:sldMkLst>
          <pc:docMk/>
          <pc:sldMk cId="1812315545" sldId="2134805597"/>
        </pc:sldMkLst>
        <pc:spChg chg="add">
          <ac:chgData name="David Warner" userId="S::david_dwarnerii.com#ext#@microsoft.onmicrosoft.com::acafcf14-4098-4a83-9425-e73571277a06" providerId="AD" clId="Web-{5E4F5D54-21D8-462C-A679-018D83F46A8E}" dt="2021-11-11T16:32:35.002" v="185"/>
          <ac:spMkLst>
            <pc:docMk/>
            <pc:sldMk cId="1812315545" sldId="2134805597"/>
            <ac:spMk id="3" creationId="{055CED30-A3A6-4B9C-BF7C-62D85A71F9C9}"/>
          </ac:spMkLst>
        </pc:spChg>
      </pc:sldChg>
      <pc:sldChg chg="addSp">
        <pc:chgData name="David Warner" userId="S::david_dwarnerii.com#ext#@microsoft.onmicrosoft.com::acafcf14-4098-4a83-9425-e73571277a06" providerId="AD" clId="Web-{5E4F5D54-21D8-462C-A679-018D83F46A8E}" dt="2021-11-11T16:31:57.421" v="176"/>
        <pc:sldMkLst>
          <pc:docMk/>
          <pc:sldMk cId="154491924" sldId="2134805599"/>
        </pc:sldMkLst>
        <pc:spChg chg="add">
          <ac:chgData name="David Warner" userId="S::david_dwarnerii.com#ext#@microsoft.onmicrosoft.com::acafcf14-4098-4a83-9425-e73571277a06" providerId="AD" clId="Web-{5E4F5D54-21D8-462C-A679-018D83F46A8E}" dt="2021-11-11T16:31:57.421" v="176"/>
          <ac:spMkLst>
            <pc:docMk/>
            <pc:sldMk cId="154491924" sldId="2134805599"/>
            <ac:spMk id="19" creationId="{A236CA92-7CD2-4152-81A2-6321CE7D263F}"/>
          </ac:spMkLst>
        </pc:spChg>
      </pc:sldChg>
    </pc:docChg>
  </pc:docChgLst>
  <pc:docChgLst>
    <pc:chgData name="Paolo Pialorsi" userId="S::paolo_pialorsi.com#ext#@microsoft.onmicrosoft.com::39954972-e4fe-473f-8237-5db9de0b2218" providerId="AD" clId="Web-{C2B7BCAE-0FF3-48F1-A073-DD66B640B2BE}"/>
    <pc:docChg chg="modSld">
      <pc:chgData name="Paolo Pialorsi" userId="S::paolo_pialorsi.com#ext#@microsoft.onmicrosoft.com::39954972-e4fe-473f-8237-5db9de0b2218" providerId="AD" clId="Web-{C2B7BCAE-0FF3-48F1-A073-DD66B640B2BE}" dt="2022-03-07T15:00:10.271" v="1" actId="20577"/>
      <pc:docMkLst>
        <pc:docMk/>
      </pc:docMkLst>
      <pc:sldChg chg="modSp">
        <pc:chgData name="Paolo Pialorsi" userId="S::paolo_pialorsi.com#ext#@microsoft.onmicrosoft.com::39954972-e4fe-473f-8237-5db9de0b2218" providerId="AD" clId="Web-{C2B7BCAE-0FF3-48F1-A073-DD66B640B2BE}" dt="2022-03-07T15:00:10.271" v="1" actId="20577"/>
        <pc:sldMkLst>
          <pc:docMk/>
          <pc:sldMk cId="10702720" sldId="2079"/>
        </pc:sldMkLst>
        <pc:spChg chg="mod">
          <ac:chgData name="Paolo Pialorsi" userId="S::paolo_pialorsi.com#ext#@microsoft.onmicrosoft.com::39954972-e4fe-473f-8237-5db9de0b2218" providerId="AD" clId="Web-{C2B7BCAE-0FF3-48F1-A073-DD66B640B2BE}" dt="2022-03-07T15:00:10.271" v="1" actId="20577"/>
          <ac:spMkLst>
            <pc:docMk/>
            <pc:sldMk cId="10702720" sldId="2079"/>
            <ac:spMk id="8" creationId="{00000000-0000-0000-0000-000000000000}"/>
          </ac:spMkLst>
        </pc:spChg>
      </pc:sldChg>
    </pc:docChg>
  </pc:docChgLst>
  <pc:docChgLst>
    <pc:chgData name="Mikael Svenson" userId="S::misvenso@microsoft.com::965d4e6a-fd22-4d0b-8bb9-2315d7bb356c" providerId="AD" clId="Web-{759D10A2-844C-3609-8911-2D6A41BC9B88}"/>
    <pc:docChg chg="modSld">
      <pc:chgData name="Mikael Svenson" userId="S::misvenso@microsoft.com::965d4e6a-fd22-4d0b-8bb9-2315d7bb356c" providerId="AD" clId="Web-{759D10A2-844C-3609-8911-2D6A41BC9B88}" dt="2022-03-08T07:05:06.806" v="0"/>
      <pc:docMkLst>
        <pc:docMk/>
      </pc:docMkLst>
      <pc:sldChg chg="delSp">
        <pc:chgData name="Mikael Svenson" userId="S::misvenso@microsoft.com::965d4e6a-fd22-4d0b-8bb9-2315d7bb356c" providerId="AD" clId="Web-{759D10A2-844C-3609-8911-2D6A41BC9B88}" dt="2022-03-08T07:05:06.806" v="0"/>
        <pc:sldMkLst>
          <pc:docMk/>
          <pc:sldMk cId="2925091645" sldId="2076136308"/>
        </pc:sldMkLst>
        <pc:spChg chg="del">
          <ac:chgData name="Mikael Svenson" userId="S::misvenso@microsoft.com::965d4e6a-fd22-4d0b-8bb9-2315d7bb356c" providerId="AD" clId="Web-{759D10A2-844C-3609-8911-2D6A41BC9B88}" dt="2022-03-08T07:05:06.806" v="0"/>
          <ac:spMkLst>
            <pc:docMk/>
            <pc:sldMk cId="2925091645" sldId="2076136308"/>
            <ac:spMk id="20" creationId="{FC872C23-F48E-4ADD-A371-744691F5E1B9}"/>
          </ac:spMkLst>
        </pc:spChg>
      </pc:sldChg>
    </pc:docChg>
  </pc:docChgLst>
  <pc:docChgLst>
    <pc:chgData name="David Warner" userId="S::davidwarner@microsoft.com::51ffa14d-fdfd-4571-a787-ad4b3bb92711" providerId="AD" clId="Web-{F2AAEF15-3335-4EF0-A74C-E473424C2FF4}"/>
    <pc:docChg chg="modSld">
      <pc:chgData name="David Warner" userId="S::davidwarner@microsoft.com::51ffa14d-fdfd-4571-a787-ad4b3bb92711" providerId="AD" clId="Web-{F2AAEF15-3335-4EF0-A74C-E473424C2FF4}" dt="2022-06-01T22:49:08.047" v="15" actId="20577"/>
      <pc:docMkLst>
        <pc:docMk/>
      </pc:docMkLst>
      <pc:sldChg chg="delSp modSp">
        <pc:chgData name="David Warner" userId="S::davidwarner@microsoft.com::51ffa14d-fdfd-4571-a787-ad4b3bb92711" providerId="AD" clId="Web-{F2AAEF15-3335-4EF0-A74C-E473424C2FF4}" dt="2022-06-01T22:49:08.047" v="15" actId="20577"/>
        <pc:sldMkLst>
          <pc:docMk/>
          <pc:sldMk cId="154491924" sldId="2134805599"/>
        </pc:sldMkLst>
        <pc:spChg chg="mod">
          <ac:chgData name="David Warner" userId="S::davidwarner@microsoft.com::51ffa14d-fdfd-4571-a787-ad4b3bb92711" providerId="AD" clId="Web-{F2AAEF15-3335-4EF0-A74C-E473424C2FF4}" dt="2022-06-01T22:49:08.047" v="15" actId="20577"/>
          <ac:spMkLst>
            <pc:docMk/>
            <pc:sldMk cId="154491924" sldId="2134805599"/>
            <ac:spMk id="3" creationId="{CBDC9C38-872E-4048-96FE-C321FEF21EC1}"/>
          </ac:spMkLst>
        </pc:spChg>
        <pc:spChg chg="del">
          <ac:chgData name="David Warner" userId="S::davidwarner@microsoft.com::51ffa14d-fdfd-4571-a787-ad4b3bb92711" providerId="AD" clId="Web-{F2AAEF15-3335-4EF0-A74C-E473424C2FF4}" dt="2022-06-01T22:48:56.906" v="0"/>
          <ac:spMkLst>
            <pc:docMk/>
            <pc:sldMk cId="154491924" sldId="2134805599"/>
            <ac:spMk id="40" creationId="{4C6A80C2-44A9-E7C7-59C5-5D9D8696C755}"/>
          </ac:spMkLst>
        </pc:spChg>
      </pc:sldChg>
    </pc:docChg>
  </pc:docChgLst>
  <pc:docChgLst>
    <pc:chgData name="Vesa Juvonen" userId="S::vesaj@microsoft.com::c7243be1-99a3-4752-ab2a-0cf698cf8236" providerId="AD" clId="Web-{F742BAC4-4B72-E956-8A2C-3E2B21E02AC9}"/>
    <pc:docChg chg="modSld">
      <pc:chgData name="Vesa Juvonen" userId="S::vesaj@microsoft.com::c7243be1-99a3-4752-ab2a-0cf698cf8236" providerId="AD" clId="Web-{F742BAC4-4B72-E956-8A2C-3E2B21E02AC9}" dt="2022-04-20T18:25:08.400" v="1"/>
      <pc:docMkLst>
        <pc:docMk/>
      </pc:docMkLst>
      <pc:sldChg chg="delSp modSp">
        <pc:chgData name="Vesa Juvonen" userId="S::vesaj@microsoft.com::c7243be1-99a3-4752-ab2a-0cf698cf8236" providerId="AD" clId="Web-{F742BAC4-4B72-E956-8A2C-3E2B21E02AC9}" dt="2022-04-20T18:25:08.400" v="1"/>
        <pc:sldMkLst>
          <pc:docMk/>
          <pc:sldMk cId="4067994953" sldId="2076137844"/>
        </pc:sldMkLst>
        <pc:spChg chg="del mod">
          <ac:chgData name="Vesa Juvonen" userId="S::vesaj@microsoft.com::c7243be1-99a3-4752-ab2a-0cf698cf8236" providerId="AD" clId="Web-{F742BAC4-4B72-E956-8A2C-3E2B21E02AC9}" dt="2022-04-20T18:25:08.400" v="1"/>
          <ac:spMkLst>
            <pc:docMk/>
            <pc:sldMk cId="4067994953" sldId="2076137844"/>
            <ac:spMk id="2" creationId="{5B927A18-6FBB-F653-44A0-7EBA7D51D081}"/>
          </ac:spMkLst>
        </pc:spChg>
      </pc:sldChg>
    </pc:docChg>
  </pc:docChgLst>
  <pc:docChgLst>
    <pc:chgData name="Waldemar Mastykarz" userId="S::wmastyka@microsoft.com::8c3ccc08-b2ec-4e63-9b9b-25eb044a606e" providerId="AD" clId="Web-{92C24553-F758-E250-DBB4-F5B58546A3D7}"/>
    <pc:docChg chg="modSld">
      <pc:chgData name="Waldemar Mastykarz" userId="S::wmastyka@microsoft.com::8c3ccc08-b2ec-4e63-9b9b-25eb044a606e" providerId="AD" clId="Web-{92C24553-F758-E250-DBB4-F5B58546A3D7}" dt="2022-04-04T13:13:20.036" v="11" actId="20577"/>
      <pc:docMkLst>
        <pc:docMk/>
      </pc:docMkLst>
      <pc:sldChg chg="delSp modSp">
        <pc:chgData name="Waldemar Mastykarz" userId="S::wmastyka@microsoft.com::8c3ccc08-b2ec-4e63-9b9b-25eb044a606e" providerId="AD" clId="Web-{92C24553-F758-E250-DBB4-F5B58546A3D7}" dt="2022-04-04T13:13:20.036" v="11" actId="20577"/>
        <pc:sldMkLst>
          <pc:docMk/>
          <pc:sldMk cId="2253365439" sldId="1642"/>
        </pc:sldMkLst>
        <pc:spChg chg="mod">
          <ac:chgData name="Waldemar Mastykarz" userId="S::wmastyka@microsoft.com::8c3ccc08-b2ec-4e63-9b9b-25eb044a606e" providerId="AD" clId="Web-{92C24553-F758-E250-DBB4-F5B58546A3D7}" dt="2022-04-04T13:13:20.036" v="11" actId="20577"/>
          <ac:spMkLst>
            <pc:docMk/>
            <pc:sldMk cId="2253365439" sldId="1642"/>
            <ac:spMk id="3" creationId="{CBDC9C38-872E-4048-96FE-C321FEF21EC1}"/>
          </ac:spMkLst>
        </pc:spChg>
        <pc:spChg chg="del">
          <ac:chgData name="Waldemar Mastykarz" userId="S::wmastyka@microsoft.com::8c3ccc08-b2ec-4e63-9b9b-25eb044a606e" providerId="AD" clId="Web-{92C24553-F758-E250-DBB4-F5B58546A3D7}" dt="2022-04-04T13:12:52.972" v="0"/>
          <ac:spMkLst>
            <pc:docMk/>
            <pc:sldMk cId="2253365439" sldId="1642"/>
            <ac:spMk id="4" creationId="{A98713D3-FE2E-DEEE-8B74-893F1DFACBBD}"/>
          </ac:spMkLst>
        </pc:spChg>
      </pc:sldChg>
    </pc:docChg>
  </pc:docChgLst>
  <pc:docChgLst>
    <pc:chgData name="David Warner" userId="51ffa14d-fdfd-4571-a787-ad4b3bb92711" providerId="ADAL" clId="{E75DECD7-F60C-4D32-9D97-5E3298580942}"/>
    <pc:docChg chg="undo custSel delSld modSld modSection">
      <pc:chgData name="David Warner" userId="51ffa14d-fdfd-4571-a787-ad4b3bb92711" providerId="ADAL" clId="{E75DECD7-F60C-4D32-9D97-5E3298580942}" dt="2022-05-19T17:54:33.858" v="72" actId="20577"/>
      <pc:docMkLst>
        <pc:docMk/>
      </pc:docMkLst>
      <pc:sldChg chg="modSp mod">
        <pc:chgData name="David Warner" userId="51ffa14d-fdfd-4571-a787-ad4b3bb92711" providerId="ADAL" clId="{E75DECD7-F60C-4D32-9D97-5E3298580942}" dt="2022-05-19T17:26:56.499" v="10" actId="20577"/>
        <pc:sldMkLst>
          <pc:docMk/>
          <pc:sldMk cId="2967945684" sldId="277"/>
        </pc:sldMkLst>
        <pc:spChg chg="mod">
          <ac:chgData name="David Warner" userId="51ffa14d-fdfd-4571-a787-ad4b3bb92711" providerId="ADAL" clId="{E75DECD7-F60C-4D32-9D97-5E3298580942}" dt="2022-05-19T17:26:56.499" v="10" actId="20577"/>
          <ac:spMkLst>
            <pc:docMk/>
            <pc:sldMk cId="2967945684" sldId="277"/>
            <ac:spMk id="4" creationId="{A04E16D6-6682-4068-BF11-BA8E4E8E1BBC}"/>
          </ac:spMkLst>
        </pc:spChg>
      </pc:sldChg>
      <pc:sldChg chg="addSp modSp">
        <pc:chgData name="David Warner" userId="51ffa14d-fdfd-4571-a787-ad4b3bb92711" providerId="ADAL" clId="{E75DECD7-F60C-4D32-9D97-5E3298580942}" dt="2022-05-19T17:53:44.630" v="57"/>
        <pc:sldMkLst>
          <pc:docMk/>
          <pc:sldMk cId="2877399898" sldId="1623"/>
        </pc:sldMkLst>
        <pc:spChg chg="add mod">
          <ac:chgData name="David Warner" userId="51ffa14d-fdfd-4571-a787-ad4b3bb92711" providerId="ADAL" clId="{E75DECD7-F60C-4D32-9D97-5E3298580942}" dt="2022-05-19T17:53:44.630" v="57"/>
          <ac:spMkLst>
            <pc:docMk/>
            <pc:sldMk cId="2877399898" sldId="1623"/>
            <ac:spMk id="207" creationId="{D009BDCD-A705-684E-3ADE-323F8426613F}"/>
          </ac:spMkLst>
        </pc:spChg>
      </pc:sldChg>
      <pc:sldChg chg="addSp modSp">
        <pc:chgData name="David Warner" userId="51ffa14d-fdfd-4571-a787-ad4b3bb92711" providerId="ADAL" clId="{E75DECD7-F60C-4D32-9D97-5E3298580942}" dt="2022-05-19T17:53:43.393" v="56"/>
        <pc:sldMkLst>
          <pc:docMk/>
          <pc:sldMk cId="2253365439" sldId="1642"/>
        </pc:sldMkLst>
        <pc:spChg chg="add mod">
          <ac:chgData name="David Warner" userId="51ffa14d-fdfd-4571-a787-ad4b3bb92711" providerId="ADAL" clId="{E75DECD7-F60C-4D32-9D97-5E3298580942}" dt="2022-05-19T17:53:43.393" v="56"/>
          <ac:spMkLst>
            <pc:docMk/>
            <pc:sldMk cId="2253365439" sldId="1642"/>
            <ac:spMk id="22" creationId="{B8F46F22-80FE-C190-59EE-DE9C18E3EA75}"/>
          </ac:spMkLst>
        </pc:spChg>
      </pc:sldChg>
      <pc:sldChg chg="modSp mod">
        <pc:chgData name="David Warner" userId="51ffa14d-fdfd-4571-a787-ad4b3bb92711" providerId="ADAL" clId="{E75DECD7-F60C-4D32-9D97-5E3298580942}" dt="2022-05-19T17:52:26.720" v="30" actId="20577"/>
        <pc:sldMkLst>
          <pc:docMk/>
          <pc:sldMk cId="10702720" sldId="2079"/>
        </pc:sldMkLst>
        <pc:spChg chg="mod">
          <ac:chgData name="David Warner" userId="51ffa14d-fdfd-4571-a787-ad4b3bb92711" providerId="ADAL" clId="{E75DECD7-F60C-4D32-9D97-5E3298580942}" dt="2022-05-19T17:52:26.720" v="30" actId="20577"/>
          <ac:spMkLst>
            <pc:docMk/>
            <pc:sldMk cId="10702720" sldId="2079"/>
            <ac:spMk id="8" creationId="{00000000-0000-0000-0000-000000000000}"/>
          </ac:spMkLst>
        </pc:spChg>
        <pc:picChg chg="mod">
          <ac:chgData name="David Warner" userId="51ffa14d-fdfd-4571-a787-ad4b3bb92711" providerId="ADAL" clId="{E75DECD7-F60C-4D32-9D97-5E3298580942}" dt="2022-05-19T17:45:06.824" v="20" actId="14826"/>
          <ac:picMkLst>
            <pc:docMk/>
            <pc:sldMk cId="10702720" sldId="2079"/>
            <ac:picMk id="11" creationId="{1969CEB2-97BE-4D53-B93F-16FBDB07A39C}"/>
          </ac:picMkLst>
        </pc:picChg>
      </pc:sldChg>
      <pc:sldChg chg="addSp modSp">
        <pc:chgData name="David Warner" userId="51ffa14d-fdfd-4571-a787-ad4b3bb92711" providerId="ADAL" clId="{E75DECD7-F60C-4D32-9D97-5E3298580942}" dt="2022-05-19T17:53:42.088" v="55"/>
        <pc:sldMkLst>
          <pc:docMk/>
          <pc:sldMk cId="4037611923" sldId="3334"/>
        </pc:sldMkLst>
        <pc:spChg chg="add mod">
          <ac:chgData name="David Warner" userId="51ffa14d-fdfd-4571-a787-ad4b3bb92711" providerId="ADAL" clId="{E75DECD7-F60C-4D32-9D97-5E3298580942}" dt="2022-05-19T17:53:42.088" v="55"/>
          <ac:spMkLst>
            <pc:docMk/>
            <pc:sldMk cId="4037611923" sldId="3334"/>
            <ac:spMk id="18" creationId="{0C60DE50-7A4A-B1F1-11AA-E716293A54CD}"/>
          </ac:spMkLst>
        </pc:spChg>
      </pc:sldChg>
      <pc:sldChg chg="modSp mod">
        <pc:chgData name="David Warner" userId="51ffa14d-fdfd-4571-a787-ad4b3bb92711" providerId="ADAL" clId="{E75DECD7-F60C-4D32-9D97-5E3298580942}" dt="2022-05-19T17:53:30.151" v="51" actId="1076"/>
        <pc:sldMkLst>
          <pc:docMk/>
          <pc:sldMk cId="778883926" sldId="2076136264"/>
        </pc:sldMkLst>
        <pc:spChg chg="mod">
          <ac:chgData name="David Warner" userId="51ffa14d-fdfd-4571-a787-ad4b3bb92711" providerId="ADAL" clId="{E75DECD7-F60C-4D32-9D97-5E3298580942}" dt="2022-05-19T17:53:24.825" v="49" actId="6549"/>
          <ac:spMkLst>
            <pc:docMk/>
            <pc:sldMk cId="778883926" sldId="2076136264"/>
            <ac:spMk id="14" creationId="{953584C8-8734-42EA-AD16-6AA2B405D249}"/>
          </ac:spMkLst>
        </pc:spChg>
        <pc:picChg chg="mod">
          <ac:chgData name="David Warner" userId="51ffa14d-fdfd-4571-a787-ad4b3bb92711" providerId="ADAL" clId="{E75DECD7-F60C-4D32-9D97-5E3298580942}" dt="2022-05-19T17:53:30.151" v="51" actId="1076"/>
          <ac:picMkLst>
            <pc:docMk/>
            <pc:sldMk cId="778883926" sldId="2076136264"/>
            <ac:picMk id="6" creationId="{6B96880A-89CD-4450-AE79-E2EC4F9F20C6}"/>
          </ac:picMkLst>
        </pc:picChg>
        <pc:picChg chg="mod">
          <ac:chgData name="David Warner" userId="51ffa14d-fdfd-4571-a787-ad4b3bb92711" providerId="ADAL" clId="{E75DECD7-F60C-4D32-9D97-5E3298580942}" dt="2022-05-19T17:53:27.669" v="50" actId="1076"/>
          <ac:picMkLst>
            <pc:docMk/>
            <pc:sldMk cId="778883926" sldId="2076136264"/>
            <ac:picMk id="10" creationId="{15B0DB46-24E4-45EE-8E26-622D1FA3D4D0}"/>
          </ac:picMkLst>
        </pc:picChg>
        <pc:picChg chg="mod">
          <ac:chgData name="David Warner" userId="51ffa14d-fdfd-4571-a787-ad4b3bb92711" providerId="ADAL" clId="{E75DECD7-F60C-4D32-9D97-5E3298580942}" dt="2022-05-19T17:52:41.298" v="31" actId="14826"/>
          <ac:picMkLst>
            <pc:docMk/>
            <pc:sldMk cId="778883926" sldId="2076136264"/>
            <ac:picMk id="11" creationId="{47158F51-FAAD-4DE3-B803-9B850CB0571E}"/>
          </ac:picMkLst>
        </pc:picChg>
      </pc:sldChg>
      <pc:sldChg chg="addSp modSp">
        <pc:chgData name="David Warner" userId="51ffa14d-fdfd-4571-a787-ad4b3bb92711" providerId="ADAL" clId="{E75DECD7-F60C-4D32-9D97-5E3298580942}" dt="2022-05-19T17:53:40.524" v="54"/>
        <pc:sldMkLst>
          <pc:docMk/>
          <pc:sldMk cId="2925091645" sldId="2076136308"/>
        </pc:sldMkLst>
        <pc:spChg chg="add mod">
          <ac:chgData name="David Warner" userId="51ffa14d-fdfd-4571-a787-ad4b3bb92711" providerId="ADAL" clId="{E75DECD7-F60C-4D32-9D97-5E3298580942}" dt="2022-05-19T17:53:40.524" v="54"/>
          <ac:spMkLst>
            <pc:docMk/>
            <pc:sldMk cId="2925091645" sldId="2076136308"/>
            <ac:spMk id="30" creationId="{173682F3-42D9-8377-8D79-7934C89F36A6}"/>
          </ac:spMkLst>
        </pc:spChg>
      </pc:sldChg>
      <pc:sldChg chg="addSp delSp modSp">
        <pc:chgData name="David Warner" userId="51ffa14d-fdfd-4571-a787-ad4b3bb92711" providerId="ADAL" clId="{E75DECD7-F60C-4D32-9D97-5E3298580942}" dt="2022-05-19T17:54:18.713" v="64"/>
        <pc:sldMkLst>
          <pc:docMk/>
          <pc:sldMk cId="1812315545" sldId="2134805597"/>
        </pc:sldMkLst>
        <pc:spChg chg="add del mod">
          <ac:chgData name="David Warner" userId="51ffa14d-fdfd-4571-a787-ad4b3bb92711" providerId="ADAL" clId="{E75DECD7-F60C-4D32-9D97-5E3298580942}" dt="2022-05-19T17:54:00.653" v="61"/>
          <ac:spMkLst>
            <pc:docMk/>
            <pc:sldMk cId="1812315545" sldId="2134805597"/>
            <ac:spMk id="8" creationId="{9FD63A85-07F4-14C2-2147-8AB6F5D043C0}"/>
          </ac:spMkLst>
        </pc:spChg>
        <pc:spChg chg="add mod">
          <ac:chgData name="David Warner" userId="51ffa14d-fdfd-4571-a787-ad4b3bb92711" providerId="ADAL" clId="{E75DECD7-F60C-4D32-9D97-5E3298580942}" dt="2022-05-19T17:54:18.713" v="64"/>
          <ac:spMkLst>
            <pc:docMk/>
            <pc:sldMk cId="1812315545" sldId="2134805597"/>
            <ac:spMk id="9" creationId="{C8F94556-198B-C4D4-4AA3-23B000E6C7CA}"/>
          </ac:spMkLst>
        </pc:spChg>
      </pc:sldChg>
      <pc:sldChg chg="addSp modSp">
        <pc:chgData name="David Warner" userId="51ffa14d-fdfd-4571-a787-ad4b3bb92711" providerId="ADAL" clId="{E75DECD7-F60C-4D32-9D97-5E3298580942}" dt="2022-05-19T17:53:38.668" v="53"/>
        <pc:sldMkLst>
          <pc:docMk/>
          <pc:sldMk cId="154491924" sldId="2134805599"/>
        </pc:sldMkLst>
        <pc:spChg chg="add mod">
          <ac:chgData name="David Warner" userId="51ffa14d-fdfd-4571-a787-ad4b3bb92711" providerId="ADAL" clId="{E75DECD7-F60C-4D32-9D97-5E3298580942}" dt="2022-05-19T17:53:38.668" v="53"/>
          <ac:spMkLst>
            <pc:docMk/>
            <pc:sldMk cId="154491924" sldId="2134805599"/>
            <ac:spMk id="40" creationId="{4C6A80C2-44A9-E7C7-59C5-5D9D8696C755}"/>
          </ac:spMkLst>
        </pc:spChg>
      </pc:sldChg>
      <pc:sldChg chg="addSp delSp modSp">
        <pc:chgData name="David Warner" userId="51ffa14d-fdfd-4571-a787-ad4b3bb92711" providerId="ADAL" clId="{E75DECD7-F60C-4D32-9D97-5E3298580942}" dt="2022-05-19T17:54:16.943" v="63"/>
        <pc:sldMkLst>
          <pc:docMk/>
          <pc:sldMk cId="837812005" sldId="2134805600"/>
        </pc:sldMkLst>
        <pc:spChg chg="add del mod">
          <ac:chgData name="David Warner" userId="51ffa14d-fdfd-4571-a787-ad4b3bb92711" providerId="ADAL" clId="{E75DECD7-F60C-4D32-9D97-5E3298580942}" dt="2022-05-19T17:54:11.190" v="62"/>
          <ac:spMkLst>
            <pc:docMk/>
            <pc:sldMk cId="837812005" sldId="2134805600"/>
            <ac:spMk id="12" creationId="{134A973B-EB4F-157F-6136-7B6B15D9421D}"/>
          </ac:spMkLst>
        </pc:spChg>
        <pc:spChg chg="add mod">
          <ac:chgData name="David Warner" userId="51ffa14d-fdfd-4571-a787-ad4b3bb92711" providerId="ADAL" clId="{E75DECD7-F60C-4D32-9D97-5E3298580942}" dt="2022-05-19T17:54:16.943" v="63"/>
          <ac:spMkLst>
            <pc:docMk/>
            <pc:sldMk cId="837812005" sldId="2134805600"/>
            <ac:spMk id="14" creationId="{47099397-651C-C0B5-745D-60E10F14FC79}"/>
          </ac:spMkLst>
        </pc:spChg>
      </pc:sldChg>
      <pc:sldChg chg="addSp modSp">
        <pc:chgData name="David Warner" userId="51ffa14d-fdfd-4571-a787-ad4b3bb92711" providerId="ADAL" clId="{E75DECD7-F60C-4D32-9D97-5E3298580942}" dt="2022-05-19T17:53:46.310" v="58"/>
        <pc:sldMkLst>
          <pc:docMk/>
          <pc:sldMk cId="3452186815" sldId="2134805611"/>
        </pc:sldMkLst>
        <pc:spChg chg="add mod">
          <ac:chgData name="David Warner" userId="51ffa14d-fdfd-4571-a787-ad4b3bb92711" providerId="ADAL" clId="{E75DECD7-F60C-4D32-9D97-5E3298580942}" dt="2022-05-19T17:53:46.310" v="58"/>
          <ac:spMkLst>
            <pc:docMk/>
            <pc:sldMk cId="3452186815" sldId="2134805611"/>
            <ac:spMk id="13" creationId="{80CA0079-D6BC-67DC-773E-FBBA09D53C81}"/>
          </ac:spMkLst>
        </pc:spChg>
      </pc:sldChg>
      <pc:sldChg chg="addSp modSp mod">
        <pc:chgData name="David Warner" userId="51ffa14d-fdfd-4571-a787-ad4b3bb92711" providerId="ADAL" clId="{E75DECD7-F60C-4D32-9D97-5E3298580942}" dt="2022-05-19T17:54:33.858" v="72" actId="20577"/>
        <pc:sldMkLst>
          <pc:docMk/>
          <pc:sldMk cId="1954581032" sldId="2134805612"/>
        </pc:sldMkLst>
        <pc:spChg chg="add mod">
          <ac:chgData name="David Warner" userId="51ffa14d-fdfd-4571-a787-ad4b3bb92711" providerId="ADAL" clId="{E75DECD7-F60C-4D32-9D97-5E3298580942}" dt="2022-05-19T17:54:24.832" v="67" actId="1076"/>
          <ac:spMkLst>
            <pc:docMk/>
            <pc:sldMk cId="1954581032" sldId="2134805612"/>
            <ac:spMk id="15" creationId="{9A04EE18-7ABF-7EFD-79AE-68EC2E6B7AD3}"/>
          </ac:spMkLst>
        </pc:spChg>
        <pc:spChg chg="mod">
          <ac:chgData name="David Warner" userId="51ffa14d-fdfd-4571-a787-ad4b3bb92711" providerId="ADAL" clId="{E75DECD7-F60C-4D32-9D97-5E3298580942}" dt="2022-05-19T17:54:33.858" v="72" actId="20577"/>
          <ac:spMkLst>
            <pc:docMk/>
            <pc:sldMk cId="1954581032" sldId="2134805612"/>
            <ac:spMk id="19" creationId="{B96EE522-6672-435D-A47F-0B904BCE8C3A}"/>
          </ac:spMkLst>
        </pc:spChg>
      </pc:sldChg>
      <pc:sldChg chg="del">
        <pc:chgData name="David Warner" userId="51ffa14d-fdfd-4571-a787-ad4b3bb92711" providerId="ADAL" clId="{E75DECD7-F60C-4D32-9D97-5E3298580942}" dt="2022-05-19T17:54:20.991" v="65" actId="2696"/>
        <pc:sldMkLst>
          <pc:docMk/>
          <pc:sldMk cId="2654185869" sldId="2145707282"/>
        </pc:sldMkLst>
      </pc:sldChg>
      <pc:sldChg chg="mod modShow">
        <pc:chgData name="David Warner" userId="51ffa14d-fdfd-4571-a787-ad4b3bb92711" providerId="ADAL" clId="{E75DECD7-F60C-4D32-9D97-5E3298580942}" dt="2022-05-19T17:53:37.401" v="52" actId="729"/>
        <pc:sldMkLst>
          <pc:docMk/>
          <pc:sldMk cId="1183489955" sldId="2145707292"/>
        </pc:sldMkLst>
      </pc:sldChg>
      <pc:sldMasterChg chg="delSldLayout">
        <pc:chgData name="David Warner" userId="51ffa14d-fdfd-4571-a787-ad4b3bb92711" providerId="ADAL" clId="{E75DECD7-F60C-4D32-9D97-5E3298580942}" dt="2022-05-19T17:54:20.991" v="65" actId="2696"/>
        <pc:sldMasterMkLst>
          <pc:docMk/>
          <pc:sldMasterMk cId="3588427678" sldId="2147484229"/>
        </pc:sldMasterMkLst>
        <pc:sldLayoutChg chg="del">
          <pc:chgData name="David Warner" userId="51ffa14d-fdfd-4571-a787-ad4b3bb92711" providerId="ADAL" clId="{E75DECD7-F60C-4D32-9D97-5E3298580942}" dt="2022-05-19T17:54:20.991" v="65" actId="2696"/>
          <pc:sldLayoutMkLst>
            <pc:docMk/>
            <pc:sldMasterMk cId="3588427678" sldId="2147484229"/>
            <pc:sldLayoutMk cId="3212685338" sldId="2147484702"/>
          </pc:sldLayoutMkLst>
        </pc:sldLayoutChg>
      </pc:sldMasterChg>
    </pc:docChg>
  </pc:docChgLst>
  <pc:docChgLst>
    <pc:chgData name="Alex Terentiev" userId="S::aterentiev@microsoft.com::b089aebb-68c6-439e-96df-7e98da5a759e" providerId="AD" clId="Web-{7C665313-159A-8282-FBC3-1A1B216FA2B4}"/>
    <pc:docChg chg="modSld">
      <pc:chgData name="Alex Terentiev" userId="S::aterentiev@microsoft.com::b089aebb-68c6-439e-96df-7e98da5a759e" providerId="AD" clId="Web-{7C665313-159A-8282-FBC3-1A1B216FA2B4}" dt="2021-12-13T15:40:30.578" v="195" actId="20577"/>
      <pc:docMkLst>
        <pc:docMk/>
      </pc:docMkLst>
      <pc:sldChg chg="delSp modSp">
        <pc:chgData name="Alex Terentiev" userId="S::aterentiev@microsoft.com::b089aebb-68c6-439e-96df-7e98da5a759e" providerId="AD" clId="Web-{7C665313-159A-8282-FBC3-1A1B216FA2B4}" dt="2021-12-13T15:40:30.578" v="195" actId="20577"/>
        <pc:sldMkLst>
          <pc:docMk/>
          <pc:sldMk cId="4037611923" sldId="3334"/>
        </pc:sldMkLst>
        <pc:spChg chg="mod">
          <ac:chgData name="Alex Terentiev" userId="S::aterentiev@microsoft.com::b089aebb-68c6-439e-96df-7e98da5a759e" providerId="AD" clId="Web-{7C665313-159A-8282-FBC3-1A1B216FA2B4}" dt="2021-12-13T15:40:30.578" v="195" actId="20577"/>
          <ac:spMkLst>
            <pc:docMk/>
            <pc:sldMk cId="4037611923" sldId="3334"/>
            <ac:spMk id="3" creationId="{CBDC9C38-872E-4048-96FE-C321FEF21EC1}"/>
          </ac:spMkLst>
        </pc:spChg>
        <pc:spChg chg="del">
          <ac:chgData name="Alex Terentiev" userId="S::aterentiev@microsoft.com::b089aebb-68c6-439e-96df-7e98da5a759e" providerId="AD" clId="Web-{7C665313-159A-8282-FBC3-1A1B216FA2B4}" dt="2021-12-13T15:32:37.329" v="0"/>
          <ac:spMkLst>
            <pc:docMk/>
            <pc:sldMk cId="4037611923" sldId="3334"/>
            <ac:spMk id="4" creationId="{36206628-77EB-4358-8B68-C25AE717E25C}"/>
          </ac:spMkLst>
        </pc:spChg>
      </pc:sldChg>
    </pc:docChg>
  </pc:docChgLst>
  <pc:docChgLst>
    <pc:chgData name="David Warner" userId="S::davidwarner@microsoft.com::51ffa14d-fdfd-4571-a787-ad4b3bb92711" providerId="AD" clId="Web-{CB502B20-E835-44DA-9833-F3669B12AC47}"/>
    <pc:docChg chg="modSld">
      <pc:chgData name="David Warner" userId="S::davidwarner@microsoft.com::51ffa14d-fdfd-4571-a787-ad4b3bb92711" providerId="AD" clId="Web-{CB502B20-E835-44DA-9833-F3669B12AC47}" dt="2022-05-18T18:16:22.540" v="1"/>
      <pc:docMkLst>
        <pc:docMk/>
      </pc:docMkLst>
      <pc:sldChg chg="modSp">
        <pc:chgData name="David Warner" userId="S::davidwarner@microsoft.com::51ffa14d-fdfd-4571-a787-ad4b3bb92711" providerId="AD" clId="Web-{CB502B20-E835-44DA-9833-F3669B12AC47}" dt="2022-05-18T18:16:22.540" v="1"/>
        <pc:sldMkLst>
          <pc:docMk/>
          <pc:sldMk cId="10702720" sldId="2079"/>
        </pc:sldMkLst>
        <pc:picChg chg="mod">
          <ac:chgData name="David Warner" userId="S::davidwarner@microsoft.com::51ffa14d-fdfd-4571-a787-ad4b3bb92711" providerId="AD" clId="Web-{CB502B20-E835-44DA-9833-F3669B12AC47}" dt="2022-05-18T18:16:22.540" v="1"/>
          <ac:picMkLst>
            <pc:docMk/>
            <pc:sldMk cId="10702720" sldId="2079"/>
            <ac:picMk id="14" creationId="{30DD5E75-AE1C-42EE-95F9-3C1689B260BC}"/>
          </ac:picMkLst>
        </pc:picChg>
      </pc:sldChg>
      <pc:sldChg chg="modSp">
        <pc:chgData name="David Warner" userId="S::davidwarner@microsoft.com::51ffa14d-fdfd-4571-a787-ad4b3bb92711" providerId="AD" clId="Web-{CB502B20-E835-44DA-9833-F3669B12AC47}" dt="2022-05-18T18:16:07.008" v="0"/>
        <pc:sldMkLst>
          <pc:docMk/>
          <pc:sldMk cId="778883926" sldId="2076136264"/>
        </pc:sldMkLst>
        <pc:picChg chg="mod">
          <ac:chgData name="David Warner" userId="S::davidwarner@microsoft.com::51ffa14d-fdfd-4571-a787-ad4b3bb92711" providerId="AD" clId="Web-{CB502B20-E835-44DA-9833-F3669B12AC47}" dt="2022-05-18T18:16:07.008" v="0"/>
          <ac:picMkLst>
            <pc:docMk/>
            <pc:sldMk cId="778883926" sldId="2076136264"/>
            <ac:picMk id="6" creationId="{6B96880A-89CD-4450-AE79-E2EC4F9F20C6}"/>
          </ac:picMkLst>
        </pc:picChg>
      </pc:sldChg>
    </pc:docChg>
  </pc:docChgLst>
  <pc:docChgLst>
    <pc:chgData name="David Warner" userId="S::david_dwarnerii.com#ext#@microsoft.onmicrosoft.com::acafcf14-4098-4a83-9425-e73571277a06" providerId="AD" clId="Web-{7B2B701C-4D41-4561-A14D-D9B8E9875F5B}"/>
    <pc:docChg chg="modSld">
      <pc:chgData name="David Warner" userId="S::david_dwarnerii.com#ext#@microsoft.onmicrosoft.com::acafcf14-4098-4a83-9425-e73571277a06" providerId="AD" clId="Web-{7B2B701C-4D41-4561-A14D-D9B8E9875F5B}" dt="2021-12-30T14:12:04.094" v="3" actId="20577"/>
      <pc:docMkLst>
        <pc:docMk/>
      </pc:docMkLst>
      <pc:sldChg chg="modSp">
        <pc:chgData name="David Warner" userId="S::david_dwarnerii.com#ext#@microsoft.onmicrosoft.com::acafcf14-4098-4a83-9425-e73571277a06" providerId="AD" clId="Web-{7B2B701C-4D41-4561-A14D-D9B8E9875F5B}" dt="2021-12-30T14:12:04.094" v="3" actId="20577"/>
        <pc:sldMkLst>
          <pc:docMk/>
          <pc:sldMk cId="3743370006" sldId="2134805602"/>
        </pc:sldMkLst>
        <pc:spChg chg="mod">
          <ac:chgData name="David Warner" userId="S::david_dwarnerii.com#ext#@microsoft.onmicrosoft.com::acafcf14-4098-4a83-9425-e73571277a06" providerId="AD" clId="Web-{7B2B701C-4D41-4561-A14D-D9B8E9875F5B}" dt="2021-12-30T14:12:04.094" v="3" actId="20577"/>
          <ac:spMkLst>
            <pc:docMk/>
            <pc:sldMk cId="3743370006" sldId="2134805602"/>
            <ac:spMk id="2" creationId="{4EDF62F3-12E9-44F2-ADF4-F7AEA5750C8C}"/>
          </ac:spMkLst>
        </pc:spChg>
      </pc:sldChg>
    </pc:docChg>
  </pc:docChgLst>
  <pc:docChgLst>
    <pc:chgData name="David Warner" userId="S::davidwarner@microsoft.com::51ffa14d-fdfd-4571-a787-ad4b3bb92711" providerId="AD" clId="Web-{8580710E-8383-47E7-92A5-9BEF3D5F8D13}"/>
    <pc:docChg chg="delSld modSld modSection">
      <pc:chgData name="David Warner" userId="S::davidwarner@microsoft.com::51ffa14d-fdfd-4571-a787-ad4b3bb92711" providerId="AD" clId="Web-{8580710E-8383-47E7-92A5-9BEF3D5F8D13}" dt="2022-05-04T21:37:50.889" v="1"/>
      <pc:docMkLst>
        <pc:docMk/>
      </pc:docMkLst>
      <pc:sldChg chg="modSp">
        <pc:chgData name="David Warner" userId="S::davidwarner@microsoft.com::51ffa14d-fdfd-4571-a787-ad4b3bb92711" providerId="AD" clId="Web-{8580710E-8383-47E7-92A5-9BEF3D5F8D13}" dt="2022-05-04T21:37:43.763" v="0" actId="1076"/>
        <pc:sldMkLst>
          <pc:docMk/>
          <pc:sldMk cId="2923261421" sldId="2145707289"/>
        </pc:sldMkLst>
        <pc:spChg chg="mod">
          <ac:chgData name="David Warner" userId="S::davidwarner@microsoft.com::51ffa14d-fdfd-4571-a787-ad4b3bb92711" providerId="AD" clId="Web-{8580710E-8383-47E7-92A5-9BEF3D5F8D13}" dt="2022-05-04T21:37:43.763" v="0" actId="1076"/>
          <ac:spMkLst>
            <pc:docMk/>
            <pc:sldMk cId="2923261421" sldId="2145707289"/>
            <ac:spMk id="14" creationId="{310BCD50-7814-4A39-8C82-C55EE1CCFF79}"/>
          </ac:spMkLst>
        </pc:spChg>
      </pc:sldChg>
      <pc:sldChg chg="del">
        <pc:chgData name="David Warner" userId="S::davidwarner@microsoft.com::51ffa14d-fdfd-4571-a787-ad4b3bb92711" providerId="AD" clId="Web-{8580710E-8383-47E7-92A5-9BEF3D5F8D13}" dt="2022-05-04T21:37:50.889" v="1"/>
        <pc:sldMkLst>
          <pc:docMk/>
          <pc:sldMk cId="703129730" sldId="2145707291"/>
        </pc:sldMkLst>
      </pc:sldChg>
    </pc:docChg>
  </pc:docChgLst>
  <pc:docChgLst>
    <pc:chgData name="David Warner" userId="S::david_dwarnerii.com#ext#@microsoft.onmicrosoft.com::acafcf14-4098-4a83-9425-e73571277a06" providerId="AD" clId="Web-{F4D8973F-B02F-46BC-A43C-CBE6A59B3B1A}"/>
    <pc:docChg chg="modSld">
      <pc:chgData name="David Warner" userId="S::david_dwarnerii.com#ext#@microsoft.onmicrosoft.com::acafcf14-4098-4a83-9425-e73571277a06" providerId="AD" clId="Web-{F4D8973F-B02F-46BC-A43C-CBE6A59B3B1A}" dt="2022-01-12T22:03:56.317" v="24" actId="20577"/>
      <pc:docMkLst>
        <pc:docMk/>
      </pc:docMkLst>
      <pc:sldChg chg="addSp delSp modSp">
        <pc:chgData name="David Warner" userId="S::david_dwarnerii.com#ext#@microsoft.onmicrosoft.com::acafcf14-4098-4a83-9425-e73571277a06" providerId="AD" clId="Web-{F4D8973F-B02F-46BC-A43C-CBE6A59B3B1A}" dt="2022-01-12T22:03:56.317" v="24" actId="20577"/>
        <pc:sldMkLst>
          <pc:docMk/>
          <pc:sldMk cId="1812315545" sldId="2134805597"/>
        </pc:sldMkLst>
        <pc:spChg chg="mod">
          <ac:chgData name="David Warner" userId="S::david_dwarnerii.com#ext#@microsoft.onmicrosoft.com::acafcf14-4098-4a83-9425-e73571277a06" providerId="AD" clId="Web-{F4D8973F-B02F-46BC-A43C-CBE6A59B3B1A}" dt="2022-01-12T22:03:56.317" v="2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F4D8973F-B02F-46BC-A43C-CBE6A59B3B1A}" dt="2022-01-12T22:03:08.252" v="21"/>
          <ac:picMkLst>
            <pc:docMk/>
            <pc:sldMk cId="1812315545" sldId="2134805597"/>
            <ac:picMk id="2" creationId="{7DB7422F-34D2-484B-A5AD-EFCCAD0BD839}"/>
          </ac:picMkLst>
        </pc:picChg>
        <pc:picChg chg="del">
          <ac:chgData name="David Warner" userId="S::david_dwarnerii.com#ext#@microsoft.onmicrosoft.com::acafcf14-4098-4a83-9425-e73571277a06" providerId="AD" clId="Web-{F4D8973F-B02F-46BC-A43C-CBE6A59B3B1A}" dt="2022-01-12T22:02:43.282" v="16"/>
          <ac:picMkLst>
            <pc:docMk/>
            <pc:sldMk cId="1812315545" sldId="2134805597"/>
            <ac:picMk id="3" creationId="{5A99CBB1-E968-4E18-B685-9C71B27B5F8E}"/>
          </ac:picMkLst>
        </pc:picChg>
      </pc:sldChg>
    </pc:docChg>
  </pc:docChgLst>
  <pc:docChgLst>
    <pc:chgData name="Waldemar Mastykarz" userId="S::wmastyka@microsoft.com::8c3ccc08-b2ec-4e63-9b9b-25eb044a606e" providerId="AD" clId="Web-{AB4E1D2A-821A-9C45-C49C-96AC385D77F7}"/>
    <pc:docChg chg="modSld">
      <pc:chgData name="Waldemar Mastykarz" userId="S::wmastyka@microsoft.com::8c3ccc08-b2ec-4e63-9b9b-25eb044a606e" providerId="AD" clId="Web-{AB4E1D2A-821A-9C45-C49C-96AC385D77F7}" dt="2022-03-24T13:18:13.650" v="13" actId="20577"/>
      <pc:docMkLst>
        <pc:docMk/>
      </pc:docMkLst>
      <pc:sldChg chg="modSp">
        <pc:chgData name="Waldemar Mastykarz" userId="S::wmastyka@microsoft.com::8c3ccc08-b2ec-4e63-9b9b-25eb044a606e" providerId="AD" clId="Web-{AB4E1D2A-821A-9C45-C49C-96AC385D77F7}" dt="2022-03-24T13:18:13.650" v="13" actId="20577"/>
        <pc:sldMkLst>
          <pc:docMk/>
          <pc:sldMk cId="2253365439" sldId="1642"/>
        </pc:sldMkLst>
        <pc:spChg chg="mod">
          <ac:chgData name="Waldemar Mastykarz" userId="S::wmastyka@microsoft.com::8c3ccc08-b2ec-4e63-9b9b-25eb044a606e" providerId="AD" clId="Web-{AB4E1D2A-821A-9C45-C49C-96AC385D77F7}" dt="2022-03-24T13:18:13.650" v="13" actId="20577"/>
          <ac:spMkLst>
            <pc:docMk/>
            <pc:sldMk cId="2253365439" sldId="1642"/>
            <ac:spMk id="3" creationId="{CBDC9C38-872E-4048-96FE-C321FEF21EC1}"/>
          </ac:spMkLst>
        </pc:spChg>
      </pc:sldChg>
    </pc:docChg>
  </pc:docChgLst>
  <pc:docChgLst>
    <pc:chgData name="Alex Terentiev" userId="S::aterentiev@microsoft.com::b089aebb-68c6-439e-96df-7e98da5a759e" providerId="AD" clId="Web-{A1EACA09-36AA-C3D2-E6DA-4B8D8B36FFB0}"/>
    <pc:docChg chg="modSld">
      <pc:chgData name="Alex Terentiev" userId="S::aterentiev@microsoft.com::b089aebb-68c6-439e-96df-7e98da5a759e" providerId="AD" clId="Web-{A1EACA09-36AA-C3D2-E6DA-4B8D8B36FFB0}" dt="2022-01-10T14:22:12.346" v="0"/>
      <pc:docMkLst>
        <pc:docMk/>
      </pc:docMkLst>
      <pc:sldChg chg="delSp">
        <pc:chgData name="Alex Terentiev" userId="S::aterentiev@microsoft.com::b089aebb-68c6-439e-96df-7e98da5a759e" providerId="AD" clId="Web-{A1EACA09-36AA-C3D2-E6DA-4B8D8B36FFB0}" dt="2022-01-10T14:22:12.346" v="0"/>
        <pc:sldMkLst>
          <pc:docMk/>
          <pc:sldMk cId="4037611923" sldId="3334"/>
        </pc:sldMkLst>
        <pc:spChg chg="del">
          <ac:chgData name="Alex Terentiev" userId="S::aterentiev@microsoft.com::b089aebb-68c6-439e-96df-7e98da5a759e" providerId="AD" clId="Web-{A1EACA09-36AA-C3D2-E6DA-4B8D8B36FFB0}" dt="2022-01-10T14:22:12.346" v="0"/>
          <ac:spMkLst>
            <pc:docMk/>
            <pc:sldMk cId="4037611923" sldId="3334"/>
            <ac:spMk id="4" creationId="{972CC439-23C5-416B-BD22-CC7BE47B9703}"/>
          </ac:spMkLst>
        </pc:spChg>
      </pc:sldChg>
    </pc:docChg>
  </pc:docChgLst>
  <pc:docChgLst>
    <pc:chgData name="David Warner" userId="S::david_dwarnerii.com#ext#@microsoft.onmicrosoft.com::acafcf14-4098-4a83-9425-e73571277a06" providerId="AD" clId="Web-{C9E350C8-DAAC-4B20-A4A6-8076485D9DA5}"/>
    <pc:docChg chg="modSld">
      <pc:chgData name="David Warner" userId="S::david_dwarnerii.com#ext#@microsoft.onmicrosoft.com::acafcf14-4098-4a83-9425-e73571277a06" providerId="AD" clId="Web-{C9E350C8-DAAC-4B20-A4A6-8076485D9DA5}" dt="2022-04-08T19:30:15.960" v="27"/>
      <pc:docMkLst>
        <pc:docMk/>
      </pc:docMkLst>
      <pc:sldChg chg="modSp">
        <pc:chgData name="David Warner" userId="S::david_dwarnerii.com#ext#@microsoft.onmicrosoft.com::acafcf14-4098-4a83-9425-e73571277a06" providerId="AD" clId="Web-{C9E350C8-DAAC-4B20-A4A6-8076485D9DA5}" dt="2022-04-08T19:30:15.960" v="27"/>
        <pc:sldMkLst>
          <pc:docMk/>
          <pc:sldMk cId="10702720" sldId="2079"/>
        </pc:sldMkLst>
        <pc:spChg chg="mod">
          <ac:chgData name="David Warner" userId="S::david_dwarnerii.com#ext#@microsoft.onmicrosoft.com::acafcf14-4098-4a83-9425-e73571277a06" providerId="AD" clId="Web-{C9E350C8-DAAC-4B20-A4A6-8076485D9DA5}" dt="2022-04-08T19:27:58.517" v="1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9E350C8-DAAC-4B20-A4A6-8076485D9DA5}" dt="2022-04-08T19:30:15.960" v="27"/>
          <ac:picMkLst>
            <pc:docMk/>
            <pc:sldMk cId="10702720" sldId="2079"/>
            <ac:picMk id="11" creationId="{1969CEB2-97BE-4D53-B93F-16FBDB07A39C}"/>
          </ac:picMkLst>
        </pc:picChg>
        <pc:picChg chg="mod">
          <ac:chgData name="David Warner" userId="S::david_dwarnerii.com#ext#@microsoft.onmicrosoft.com::acafcf14-4098-4a83-9425-e73571277a06" providerId="AD" clId="Web-{C9E350C8-DAAC-4B20-A4A6-8076485D9DA5}" dt="2022-04-08T19:28:04.533" v="12"/>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C9E350C8-DAAC-4B20-A4A6-8076485D9DA5}" dt="2022-04-08T19:30:07.209" v="26" actId="1076"/>
        <pc:sldMkLst>
          <pc:docMk/>
          <pc:sldMk cId="778883926" sldId="2076136264"/>
        </pc:sldMkLst>
        <pc:spChg chg="mod">
          <ac:chgData name="David Warner" userId="S::david_dwarnerii.com#ext#@microsoft.onmicrosoft.com::acafcf14-4098-4a83-9425-e73571277a06" providerId="AD" clId="Web-{C9E350C8-DAAC-4B20-A4A6-8076485D9DA5}" dt="2022-04-08T19:30:04.022"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9E350C8-DAAC-4B20-A4A6-8076485D9DA5}" dt="2022-04-08T19:30:05.694" v="2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9E350C8-DAAC-4B20-A4A6-8076485D9DA5}" dt="2022-04-08T19:28:17.159" v="13"/>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9E350C8-DAAC-4B20-A4A6-8076485D9DA5}" dt="2022-04-08T19:30:07.209" v="26" actId="1076"/>
          <ac:picMkLst>
            <pc:docMk/>
            <pc:sldMk cId="778883926" sldId="2076136264"/>
            <ac:picMk id="11" creationId="{47158F51-FAAD-4DE3-B803-9B850CB0571E}"/>
          </ac:picMkLst>
        </pc:picChg>
      </pc:sldChg>
    </pc:docChg>
  </pc:docChgLst>
  <pc:docChgLst>
    <pc:chgData name="Julie Turner" userId="S::julie.turner_sympraxisconsulting.com#ext#@microsoft.onmicrosoft.com::51f00042-4c48-4111-9ee4-670ef2fc7d0e" providerId="AD" clId="Web-{B70CB339-D10D-45D9-8230-F8454AD9D3E2}"/>
    <pc:docChg chg="modSld">
      <pc:chgData name="Julie Turner" userId="S::julie.turner_sympraxisconsulting.com#ext#@microsoft.onmicrosoft.com::51f00042-4c48-4111-9ee4-670ef2fc7d0e" providerId="AD" clId="Web-{B70CB339-D10D-45D9-8230-F8454AD9D3E2}" dt="2022-05-30T14:07:29.134" v="52" actId="20577"/>
      <pc:docMkLst>
        <pc:docMk/>
      </pc:docMkLst>
      <pc:sldChg chg="delSp modSp">
        <pc:chgData name="Julie Turner" userId="S::julie.turner_sympraxisconsulting.com#ext#@microsoft.onmicrosoft.com::51f00042-4c48-4111-9ee4-670ef2fc7d0e" providerId="AD" clId="Web-{B70CB339-D10D-45D9-8230-F8454AD9D3E2}" dt="2022-05-30T14:07:29.134" v="52" actId="20577"/>
        <pc:sldMkLst>
          <pc:docMk/>
          <pc:sldMk cId="2877399898" sldId="1623"/>
        </pc:sldMkLst>
        <pc:spChg chg="mod">
          <ac:chgData name="Julie Turner" userId="S::julie.turner_sympraxisconsulting.com#ext#@microsoft.onmicrosoft.com::51f00042-4c48-4111-9ee4-670ef2fc7d0e" providerId="AD" clId="Web-{B70CB339-D10D-45D9-8230-F8454AD9D3E2}" dt="2022-05-30T14:07:29.1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B70CB339-D10D-45D9-8230-F8454AD9D3E2}" dt="2022-05-30T14:05:53.303" v="0"/>
          <ac:spMkLst>
            <pc:docMk/>
            <pc:sldMk cId="2877399898" sldId="1623"/>
            <ac:spMk id="207" creationId="{D009BDCD-A705-684E-3ADE-323F8426613F}"/>
          </ac:spMkLst>
        </pc:spChg>
      </pc:sldChg>
    </pc:docChg>
  </pc:docChgLst>
  <pc:docChgLst>
    <pc:chgData name="David Warner" userId="S::david_dwarnerii.com#ext#@microsoft.onmicrosoft.com::acafcf14-4098-4a83-9425-e73571277a06" providerId="AD" clId="Web-{2F163608-941B-475C-B3AC-00CD77AE0999}"/>
    <pc:docChg chg="modSld">
      <pc:chgData name="David Warner" userId="S::david_dwarnerii.com#ext#@microsoft.onmicrosoft.com::acafcf14-4098-4a83-9425-e73571277a06" providerId="AD" clId="Web-{2F163608-941B-475C-B3AC-00CD77AE0999}" dt="2021-11-16T21:18:21.810" v="107" actId="1076"/>
      <pc:docMkLst>
        <pc:docMk/>
      </pc:docMkLst>
      <pc:sldChg chg="addSp delSp modSp">
        <pc:chgData name="David Warner" userId="S::david_dwarnerii.com#ext#@microsoft.onmicrosoft.com::acafcf14-4098-4a83-9425-e73571277a06" providerId="AD" clId="Web-{2F163608-941B-475C-B3AC-00CD77AE0999}" dt="2021-11-16T21:09:29.766" v="20"/>
        <pc:sldMkLst>
          <pc:docMk/>
          <pc:sldMk cId="1812315545" sldId="2134805597"/>
        </pc:sldMkLst>
        <pc:spChg chg="del mod">
          <ac:chgData name="David Warner" userId="S::david_dwarnerii.com#ext#@microsoft.onmicrosoft.com::acafcf14-4098-4a83-9425-e73571277a06" providerId="AD" clId="Web-{2F163608-941B-475C-B3AC-00CD77AE0999}" dt="2021-11-16T21:09:29.766" v="20"/>
          <ac:spMkLst>
            <pc:docMk/>
            <pc:sldMk cId="1812315545" sldId="2134805597"/>
            <ac:spMk id="3" creationId="{055CED30-A3A6-4B9C-BF7C-62D85A71F9C9}"/>
          </ac:spMkLst>
        </pc:spChg>
        <pc:spChg chg="del">
          <ac:chgData name="David Warner" userId="S::david_dwarnerii.com#ext#@microsoft.onmicrosoft.com::acafcf14-4098-4a83-9425-e73571277a06" providerId="AD" clId="Web-{2F163608-941B-475C-B3AC-00CD77AE0999}" dt="2021-11-16T21:01:04.316" v="1"/>
          <ac:spMkLst>
            <pc:docMk/>
            <pc:sldMk cId="1812315545" sldId="2134805597"/>
            <ac:spMk id="4" creationId="{29BB40CC-15BF-4E55-8238-0AB0A5B6901C}"/>
          </ac:spMkLst>
        </pc:spChg>
        <pc:spChg chg="mod">
          <ac:chgData name="David Warner" userId="S::david_dwarnerii.com#ext#@microsoft.onmicrosoft.com::acafcf14-4098-4a83-9425-e73571277a06" providerId="AD" clId="Web-{2F163608-941B-475C-B3AC-00CD77AE0999}" dt="2021-11-16T21:06:10.276" v="19"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F163608-941B-475C-B3AC-00CD77AE0999}" dt="2021-11-16T21:01:06.238" v="2"/>
          <ac:picMkLst>
            <pc:docMk/>
            <pc:sldMk cId="1812315545" sldId="2134805597"/>
            <ac:picMk id="2" creationId="{F07B723B-1FAB-49F1-9BF5-0C42AF6B4584}"/>
          </ac:picMkLst>
        </pc:picChg>
        <pc:picChg chg="add mod modCrop">
          <ac:chgData name="David Warner" userId="S::david_dwarnerii.com#ext#@microsoft.onmicrosoft.com::acafcf14-4098-4a83-9425-e73571277a06" providerId="AD" clId="Web-{2F163608-941B-475C-B3AC-00CD77AE0999}" dt="2021-11-16T21:02:15.302" v="7"/>
          <ac:picMkLst>
            <pc:docMk/>
            <pc:sldMk cId="1812315545" sldId="2134805597"/>
            <ac:picMk id="5" creationId="{9357EBA2-EEB8-4E50-BEE6-56D97615C3F0}"/>
          </ac:picMkLst>
        </pc:picChg>
      </pc:sldChg>
      <pc:sldChg chg="delSp modSp">
        <pc:chgData name="David Warner" userId="S::david_dwarnerii.com#ext#@microsoft.onmicrosoft.com::acafcf14-4098-4a83-9425-e73571277a06" providerId="AD" clId="Web-{2F163608-941B-475C-B3AC-00CD77AE0999}" dt="2021-11-16T21:18:21.810" v="107" actId="1076"/>
        <pc:sldMkLst>
          <pc:docMk/>
          <pc:sldMk cId="154491924" sldId="2134805599"/>
        </pc:sldMkLst>
        <pc:spChg chg="mod">
          <ac:chgData name="David Warner" userId="S::david_dwarnerii.com#ext#@microsoft.onmicrosoft.com::acafcf14-4098-4a83-9425-e73571277a06" providerId="AD" clId="Web-{2F163608-941B-475C-B3AC-00CD77AE0999}" dt="2021-11-16T21:18:17.295" v="106"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2F163608-941B-475C-B3AC-00CD77AE0999}" dt="2021-11-16T21:17:00.730" v="85"/>
          <ac:spMkLst>
            <pc:docMk/>
            <pc:sldMk cId="154491924" sldId="2134805599"/>
            <ac:spMk id="19" creationId="{A236CA92-7CD2-4152-81A2-6321CE7D263F}"/>
          </ac:spMkLst>
        </pc:spChg>
        <pc:grpChg chg="mod">
          <ac:chgData name="David Warner" userId="S::david_dwarnerii.com#ext#@microsoft.onmicrosoft.com::acafcf14-4098-4a83-9425-e73571277a06" providerId="AD" clId="Web-{2F163608-941B-475C-B3AC-00CD77AE0999}" dt="2021-11-16T21:18:03.497" v="104" actId="1076"/>
          <ac:grpSpMkLst>
            <pc:docMk/>
            <pc:sldMk cId="154491924" sldId="2134805599"/>
            <ac:grpSpMk id="4" creationId="{F350EF97-1A18-41DF-9520-28D73C82218E}"/>
          </ac:grpSpMkLst>
        </pc:grpChg>
        <pc:picChg chg="del">
          <ac:chgData name="David Warner" userId="S::david_dwarnerii.com#ext#@microsoft.onmicrosoft.com::acafcf14-4098-4a83-9425-e73571277a06" providerId="AD" clId="Web-{2F163608-941B-475C-B3AC-00CD77AE0999}" dt="2021-11-16T21:17:12.605" v="87"/>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2F163608-941B-475C-B3AC-00CD77AE0999}" dt="2021-11-16T21:17:59.060" v="102"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2F163608-941B-475C-B3AC-00CD77AE0999}" dt="2021-11-16T21:18:21.810" v="107" actId="1076"/>
          <ac:picMkLst>
            <pc:docMk/>
            <pc:sldMk cId="154491924" sldId="2134805599"/>
            <ac:picMk id="29" creationId="{E8DC1192-0F89-4521-AC70-9EE3FE847BB2}"/>
          </ac:picMkLst>
        </pc:picChg>
        <pc:picChg chg="del">
          <ac:chgData name="David Warner" userId="S::david_dwarnerii.com#ext#@microsoft.onmicrosoft.com::acafcf14-4098-4a83-9425-e73571277a06" providerId="AD" clId="Web-{2F163608-941B-475C-B3AC-00CD77AE0999}" dt="2021-11-16T21:17:23.403" v="92"/>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2F163608-941B-475C-B3AC-00CD77AE0999}" dt="2021-11-16T21:18:07.451" v="105" actId="1076"/>
          <ac:picMkLst>
            <pc:docMk/>
            <pc:sldMk cId="154491924" sldId="2134805599"/>
            <ac:picMk id="2050" creationId="{4FEF73C7-6A9F-47FE-A7F8-DA46884CE383}"/>
          </ac:picMkLst>
        </pc:picChg>
      </pc:sldChg>
    </pc:docChg>
  </pc:docChgLst>
  <pc:docChgLst>
    <pc:chgData name="Hugo Bernier" userId="846ef6cd-3f11-462c-a4be-44fff9f1a751" providerId="ADAL" clId="{47F6C731-D542-4459-B549-A711FB2276FB}"/>
    <pc:docChg chg="undo redo custSel addSld delSld modSld modSection">
      <pc:chgData name="Hugo Bernier" userId="846ef6cd-3f11-462c-a4be-44fff9f1a751" providerId="ADAL" clId="{47F6C731-D542-4459-B549-A711FB2276FB}" dt="2022-03-24T14:03:20.536" v="1551"/>
      <pc:docMkLst>
        <pc:docMk/>
      </pc:docMkLst>
      <pc:sldChg chg="modAnim">
        <pc:chgData name="Hugo Bernier" userId="846ef6cd-3f11-462c-a4be-44fff9f1a751" providerId="ADAL" clId="{47F6C731-D542-4459-B549-A711FB2276FB}" dt="2022-03-24T14:02:05.558" v="1547"/>
        <pc:sldMkLst>
          <pc:docMk/>
          <pc:sldMk cId="3643985423" sldId="1596"/>
        </pc:sldMkLst>
      </pc:sldChg>
      <pc:sldChg chg="modAnim">
        <pc:chgData name="Hugo Bernier" userId="846ef6cd-3f11-462c-a4be-44fff9f1a751" providerId="ADAL" clId="{47F6C731-D542-4459-B549-A711FB2276FB}" dt="2022-03-24T14:02:58.476" v="1550"/>
        <pc:sldMkLst>
          <pc:docMk/>
          <pc:sldMk cId="3554970203" sldId="2076137597"/>
        </pc:sldMkLst>
      </pc:sldChg>
      <pc:sldChg chg="modAnim">
        <pc:chgData name="Hugo Bernier" userId="846ef6cd-3f11-462c-a4be-44fff9f1a751" providerId="ADAL" clId="{47F6C731-D542-4459-B549-A711FB2276FB}" dt="2022-03-24T14:03:20.536" v="1551"/>
        <pc:sldMkLst>
          <pc:docMk/>
          <pc:sldMk cId="915949081" sldId="2134805595"/>
        </pc:sldMkLst>
      </pc:sldChg>
      <pc:sldChg chg="addSp delSp modSp add del mod modNotesTx">
        <pc:chgData name="Hugo Bernier" userId="846ef6cd-3f11-462c-a4be-44fff9f1a751" providerId="ADAL" clId="{47F6C731-D542-4459-B549-A711FB2276FB}" dt="2022-03-24T14:01:42.021" v="1546" actId="47"/>
        <pc:sldMkLst>
          <pc:docMk/>
          <pc:sldMk cId="3743370006" sldId="2134805602"/>
        </pc:sldMkLst>
        <pc:spChg chg="mod">
          <ac:chgData name="Hugo Bernier" userId="846ef6cd-3f11-462c-a4be-44fff9f1a751" providerId="ADAL" clId="{47F6C731-D542-4459-B549-A711FB2276FB}" dt="2022-03-24T10:43:05.807" v="1236" actId="5793"/>
          <ac:spMkLst>
            <pc:docMk/>
            <pc:sldMk cId="3743370006" sldId="2134805602"/>
            <ac:spMk id="3" creationId="{CBDC9C38-872E-4048-96FE-C321FEF21EC1}"/>
          </ac:spMkLst>
        </pc:spChg>
        <pc:spChg chg="del">
          <ac:chgData name="Hugo Bernier" userId="846ef6cd-3f11-462c-a4be-44fff9f1a751" providerId="ADAL" clId="{47F6C731-D542-4459-B549-A711FB2276FB}" dt="2022-03-24T09:44:07.677" v="0" actId="478"/>
          <ac:spMkLst>
            <pc:docMk/>
            <pc:sldMk cId="3743370006" sldId="2134805602"/>
            <ac:spMk id="4" creationId="{24D7FE3D-0ACE-42F0-8C85-AFA8DE43BA9B}"/>
          </ac:spMkLst>
        </pc:spChg>
        <pc:spChg chg="add mod">
          <ac:chgData name="Hugo Bernier" userId="846ef6cd-3f11-462c-a4be-44fff9f1a751" providerId="ADAL" clId="{47F6C731-D542-4459-B549-A711FB2276FB}" dt="2022-03-24T10:55:37.336" v="1544" actId="14100"/>
          <ac:spMkLst>
            <pc:docMk/>
            <pc:sldMk cId="3743370006" sldId="2134805602"/>
            <ac:spMk id="31" creationId="{FCEB65C7-120B-08CD-97FD-FB36810D7D0D}"/>
          </ac:spMkLst>
        </pc:spChg>
        <pc:grpChg chg="add mod">
          <ac:chgData name="Hugo Bernier" userId="846ef6cd-3f11-462c-a4be-44fff9f1a751" providerId="ADAL" clId="{47F6C731-D542-4459-B549-A711FB2276FB}" dt="2022-03-24T10:54:27.617" v="1542" actId="1036"/>
          <ac:grpSpMkLst>
            <pc:docMk/>
            <pc:sldMk cId="3743370006" sldId="2134805602"/>
            <ac:grpSpMk id="32" creationId="{379155AE-D6A6-2CCF-D7DD-10EA723D9826}"/>
          </ac:grpSpMkLst>
        </pc:grpChg>
        <pc:grpChg chg="del">
          <ac:chgData name="Hugo Bernier" userId="846ef6cd-3f11-462c-a4be-44fff9f1a751" providerId="ADAL" clId="{47F6C731-D542-4459-B549-A711FB2276FB}" dt="2022-03-24T10:03:45.196" v="104" actId="165"/>
          <ac:grpSpMkLst>
            <pc:docMk/>
            <pc:sldMk cId="3743370006" sldId="2134805602"/>
            <ac:grpSpMk id="33" creationId="{377CFB31-9B3A-46BD-8A00-21B9B73FD702}"/>
          </ac:grpSpMkLst>
        </pc:grpChg>
        <pc:picChg chg="add mod">
          <ac:chgData name="Hugo Bernier" userId="846ef6cd-3f11-462c-a4be-44fff9f1a751" providerId="ADAL" clId="{47F6C731-D542-4459-B549-A711FB2276FB}" dt="2022-03-24T10:54:27.617" v="1542" actId="1036"/>
          <ac:picMkLst>
            <pc:docMk/>
            <pc:sldMk cId="3743370006" sldId="2134805602"/>
            <ac:picMk id="19" creationId="{4BBE953E-2AE6-0CEA-3B59-05B77524EC80}"/>
          </ac:picMkLst>
        </pc:picChg>
        <pc:picChg chg="add mod modCrop">
          <ac:chgData name="Hugo Bernier" userId="846ef6cd-3f11-462c-a4be-44fff9f1a751" providerId="ADAL" clId="{47F6C731-D542-4459-B549-A711FB2276FB}" dt="2022-03-24T10:54:27.617" v="1542" actId="1036"/>
          <ac:picMkLst>
            <pc:docMk/>
            <pc:sldMk cId="3743370006" sldId="2134805602"/>
            <ac:picMk id="20" creationId="{1AD4260F-1B27-65D4-BEF0-75034FB3F313}"/>
          </ac:picMkLst>
        </pc:picChg>
        <pc:picChg chg="del mod topLvl">
          <ac:chgData name="Hugo Bernier" userId="846ef6cd-3f11-462c-a4be-44fff9f1a751" providerId="ADAL" clId="{47F6C731-D542-4459-B549-A711FB2276FB}" dt="2022-03-24T10:07:27.581" v="138" actId="478"/>
          <ac:picMkLst>
            <pc:docMk/>
            <pc:sldMk cId="3743370006" sldId="2134805602"/>
            <ac:picMk id="23" creationId="{DC1ED0AA-3BAC-4F46-BFAB-3F557A67AC2C}"/>
          </ac:picMkLst>
        </pc:picChg>
        <pc:picChg chg="add mod">
          <ac:chgData name="Hugo Bernier" userId="846ef6cd-3f11-462c-a4be-44fff9f1a751" providerId="ADAL" clId="{47F6C731-D542-4459-B549-A711FB2276FB}" dt="2022-03-24T10:54:27.617" v="1542" actId="1036"/>
          <ac:picMkLst>
            <pc:docMk/>
            <pc:sldMk cId="3743370006" sldId="2134805602"/>
            <ac:picMk id="24" creationId="{8CAF8D80-E6EA-E83A-883B-8DAB71FC5E2F}"/>
          </ac:picMkLst>
        </pc:picChg>
        <pc:picChg chg="add mod">
          <ac:chgData name="Hugo Bernier" userId="846ef6cd-3f11-462c-a4be-44fff9f1a751" providerId="ADAL" clId="{47F6C731-D542-4459-B549-A711FB2276FB}" dt="2022-03-24T10:54:27.617" v="1542" actId="1036"/>
          <ac:picMkLst>
            <pc:docMk/>
            <pc:sldMk cId="3743370006" sldId="2134805602"/>
            <ac:picMk id="25" creationId="{4777C678-6C2F-2908-495D-37C2A6FFDE2C}"/>
          </ac:picMkLst>
        </pc:picChg>
        <pc:picChg chg="del mod topLvl">
          <ac:chgData name="Hugo Bernier" userId="846ef6cd-3f11-462c-a4be-44fff9f1a751" providerId="ADAL" clId="{47F6C731-D542-4459-B549-A711FB2276FB}" dt="2022-03-24T10:15:38.661" v="467" actId="478"/>
          <ac:picMkLst>
            <pc:docMk/>
            <pc:sldMk cId="3743370006" sldId="2134805602"/>
            <ac:picMk id="26" creationId="{1D7C62F2-BDEA-4D56-8004-8589EFA20D91}"/>
          </ac:picMkLst>
        </pc:picChg>
        <pc:picChg chg="add mod">
          <ac:chgData name="Hugo Bernier" userId="846ef6cd-3f11-462c-a4be-44fff9f1a751" providerId="ADAL" clId="{47F6C731-D542-4459-B549-A711FB2276FB}" dt="2022-03-24T10:54:27.617" v="1542" actId="1036"/>
          <ac:picMkLst>
            <pc:docMk/>
            <pc:sldMk cId="3743370006" sldId="2134805602"/>
            <ac:picMk id="29" creationId="{2FB85588-A8DB-30F7-10C5-212A0ABDF6B3}"/>
          </ac:picMkLst>
        </pc:picChg>
        <pc:picChg chg="add mod modCrop">
          <ac:chgData name="Hugo Bernier" userId="846ef6cd-3f11-462c-a4be-44fff9f1a751" providerId="ADAL" clId="{47F6C731-D542-4459-B549-A711FB2276FB}" dt="2022-03-24T10:54:27.617" v="1542" actId="1036"/>
          <ac:picMkLst>
            <pc:docMk/>
            <pc:sldMk cId="3743370006" sldId="2134805602"/>
            <ac:picMk id="30" creationId="{0BE35A48-E421-1749-6B18-D5CB1D009976}"/>
          </ac:picMkLst>
        </pc:picChg>
        <pc:picChg chg="add mod">
          <ac:chgData name="Hugo Bernier" userId="846ef6cd-3f11-462c-a4be-44fff9f1a751" providerId="ADAL" clId="{47F6C731-D542-4459-B549-A711FB2276FB}" dt="2022-03-24T10:53:57.539" v="1516" actId="571"/>
          <ac:picMkLst>
            <pc:docMk/>
            <pc:sldMk cId="3743370006" sldId="2134805602"/>
            <ac:picMk id="45" creationId="{78A08874-6278-CB32-E7F2-D2834EEFA8F7}"/>
          </ac:picMkLst>
        </pc:picChg>
        <pc:picChg chg="mod">
          <ac:chgData name="Hugo Bernier" userId="846ef6cd-3f11-462c-a4be-44fff9f1a751" providerId="ADAL" clId="{47F6C731-D542-4459-B549-A711FB2276FB}" dt="2022-03-24T10:53:51.532" v="1515" actId="1076"/>
          <ac:picMkLst>
            <pc:docMk/>
            <pc:sldMk cId="3743370006" sldId="2134805602"/>
            <ac:picMk id="46" creationId="{189F0A85-4189-413D-A0C8-A5F3E2FF1168}"/>
          </ac:picMkLst>
        </pc:picChg>
        <pc:picChg chg="add mod">
          <ac:chgData name="Hugo Bernier" userId="846ef6cd-3f11-462c-a4be-44fff9f1a751" providerId="ADAL" clId="{47F6C731-D542-4459-B549-A711FB2276FB}" dt="2022-03-24T10:54:01.237" v="1517" actId="571"/>
          <ac:picMkLst>
            <pc:docMk/>
            <pc:sldMk cId="3743370006" sldId="2134805602"/>
            <ac:picMk id="47" creationId="{21375090-F5B0-6850-3359-584EB63DAD8C}"/>
          </ac:picMkLst>
        </pc:picChg>
        <pc:picChg chg="add mod">
          <ac:chgData name="Hugo Bernier" userId="846ef6cd-3f11-462c-a4be-44fff9f1a751" providerId="ADAL" clId="{47F6C731-D542-4459-B549-A711FB2276FB}" dt="2022-03-24T10:54:04.439" v="1518" actId="571"/>
          <ac:picMkLst>
            <pc:docMk/>
            <pc:sldMk cId="3743370006" sldId="2134805602"/>
            <ac:picMk id="48" creationId="{BC2590F4-879C-1B5B-9420-25DDC88442EB}"/>
          </ac:picMkLst>
        </pc:picChg>
        <pc:picChg chg="del mod topLvl">
          <ac:chgData name="Hugo Bernier" userId="846ef6cd-3f11-462c-a4be-44fff9f1a751" providerId="ADAL" clId="{47F6C731-D542-4459-B549-A711FB2276FB}" dt="2022-03-24T10:17:33.078" v="549" actId="478"/>
          <ac:picMkLst>
            <pc:docMk/>
            <pc:sldMk cId="3743370006" sldId="2134805602"/>
            <ac:picMk id="1026" creationId="{A5D174C4-1D53-4432-AD96-1802F2D76962}"/>
          </ac:picMkLst>
        </pc:picChg>
        <pc:picChg chg="add del">
          <ac:chgData name="Hugo Bernier" userId="846ef6cd-3f11-462c-a4be-44fff9f1a751" providerId="ADAL" clId="{47F6C731-D542-4459-B549-A711FB2276FB}" dt="2022-03-24T10:24:42.761" v="881"/>
          <ac:picMkLst>
            <pc:docMk/>
            <pc:sldMk cId="3743370006" sldId="2134805602"/>
            <ac:picMk id="1028" creationId="{0AC3EFE5-FBDE-4BE2-2CD5-950C6880E2CA}"/>
          </ac:picMkLst>
        </pc:picChg>
        <pc:picChg chg="add mod">
          <ac:chgData name="Hugo Bernier" userId="846ef6cd-3f11-462c-a4be-44fff9f1a751" providerId="ADAL" clId="{47F6C731-D542-4459-B549-A711FB2276FB}" dt="2022-03-24T10:54:27.617" v="1542" actId="1036"/>
          <ac:picMkLst>
            <pc:docMk/>
            <pc:sldMk cId="3743370006" sldId="2134805602"/>
            <ac:picMk id="1030" creationId="{C4688DC4-DC4C-7832-AB13-07E4C800C889}"/>
          </ac:picMkLst>
        </pc:picChg>
      </pc:sldChg>
    </pc:docChg>
  </pc:docChgLst>
  <pc:docChgLst>
    <pc:chgData name="Mikael Svenson" userId="965d4e6a-fd22-4d0b-8bb9-2315d7bb356c" providerId="ADAL" clId="{5C95D8AD-4C6E-4AFE-9677-BAC88DB6044B}"/>
    <pc:docChg chg="custSel modSld">
      <pc:chgData name="Mikael Svenson" userId="965d4e6a-fd22-4d0b-8bb9-2315d7bb356c" providerId="ADAL" clId="{5C95D8AD-4C6E-4AFE-9677-BAC88DB6044B}" dt="2022-01-10T15:04:52.731" v="2" actId="20577"/>
      <pc:docMkLst>
        <pc:docMk/>
      </pc:docMkLst>
      <pc:sldChg chg="delSp modSp mod">
        <pc:chgData name="Mikael Svenson" userId="965d4e6a-fd22-4d0b-8bb9-2315d7bb356c" providerId="ADAL" clId="{5C95D8AD-4C6E-4AFE-9677-BAC88DB6044B}" dt="2022-01-10T15:04:52.731" v="2" actId="20577"/>
        <pc:sldMkLst>
          <pc:docMk/>
          <pc:sldMk cId="2925091645" sldId="2076136308"/>
        </pc:sldMkLst>
        <pc:spChg chg="mod">
          <ac:chgData name="Mikael Svenson" userId="965d4e6a-fd22-4d0b-8bb9-2315d7bb356c" providerId="ADAL" clId="{5C95D8AD-4C6E-4AFE-9677-BAC88DB6044B}" dt="2022-01-10T15:04:52.731" v="2" actId="20577"/>
          <ac:spMkLst>
            <pc:docMk/>
            <pc:sldMk cId="2925091645" sldId="2076136308"/>
            <ac:spMk id="3" creationId="{CBDC9C38-872E-4048-96FE-C321FEF21EC1}"/>
          </ac:spMkLst>
        </pc:spChg>
        <pc:spChg chg="del">
          <ac:chgData name="Mikael Svenson" userId="965d4e6a-fd22-4d0b-8bb9-2315d7bb356c" providerId="ADAL" clId="{5C95D8AD-4C6E-4AFE-9677-BAC88DB6044B}" dt="2022-01-10T15:04:34.214" v="0" actId="478"/>
          <ac:spMkLst>
            <pc:docMk/>
            <pc:sldMk cId="2925091645" sldId="2076136308"/>
            <ac:spMk id="20" creationId="{B7C5DE31-8357-4FEE-A496-0A236CEB7397}"/>
          </ac:spMkLst>
        </pc:spChg>
      </pc:sldChg>
    </pc:docChg>
  </pc:docChgLst>
  <pc:docChgLst>
    <pc:chgData name="Hugo Bernier" userId="846ef6cd-3f11-462c-a4be-44fff9f1a751" providerId="ADAL" clId="{C11CE9CA-474D-4C5D-89C2-589F9D9AF5FA}"/>
    <pc:docChg chg="undo redo custSel modSld">
      <pc:chgData name="Hugo Bernier" userId="846ef6cd-3f11-462c-a4be-44fff9f1a751" providerId="ADAL" clId="{C11CE9CA-474D-4C5D-89C2-589F9D9AF5FA}" dt="2022-02-24T15:19:10.737" v="296" actId="20577"/>
      <pc:docMkLst>
        <pc:docMk/>
      </pc:docMkLst>
      <pc:sldChg chg="addSp delSp modSp mod modNotesTx">
        <pc:chgData name="Hugo Bernier" userId="846ef6cd-3f11-462c-a4be-44fff9f1a751" providerId="ADAL" clId="{C11CE9CA-474D-4C5D-89C2-589F9D9AF5FA}" dt="2022-02-24T15:19:10.737" v="296" actId="20577"/>
        <pc:sldMkLst>
          <pc:docMk/>
          <pc:sldMk cId="3743370006" sldId="2134805602"/>
        </pc:sldMkLst>
        <pc:spChg chg="mod">
          <ac:chgData name="Hugo Bernier" userId="846ef6cd-3f11-462c-a4be-44fff9f1a751" providerId="ADAL" clId="{C11CE9CA-474D-4C5D-89C2-589F9D9AF5FA}" dt="2022-02-24T08:36:13.447" v="266" actId="20577"/>
          <ac:spMkLst>
            <pc:docMk/>
            <pc:sldMk cId="3743370006" sldId="2134805602"/>
            <ac:spMk id="3" creationId="{CBDC9C38-872E-4048-96FE-C321FEF21EC1}"/>
          </ac:spMkLst>
        </pc:spChg>
        <pc:spChg chg="del">
          <ac:chgData name="Hugo Bernier" userId="846ef6cd-3f11-462c-a4be-44fff9f1a751" providerId="ADAL" clId="{C11CE9CA-474D-4C5D-89C2-589F9D9AF5FA}" dt="2022-02-24T07:33:10.555" v="0" actId="478"/>
          <ac:spMkLst>
            <pc:docMk/>
            <pc:sldMk cId="3743370006" sldId="2134805602"/>
            <ac:spMk id="4" creationId="{DDB567A6-9B14-4417-9257-C8FEB106AE7A}"/>
          </ac:spMkLst>
        </pc:spChg>
        <pc:grpChg chg="del mod">
          <ac:chgData name="Hugo Bernier" userId="846ef6cd-3f11-462c-a4be-44fff9f1a751" providerId="ADAL" clId="{C11CE9CA-474D-4C5D-89C2-589F9D9AF5FA}" dt="2022-02-24T07:44:53.102" v="8" actId="165"/>
          <ac:grpSpMkLst>
            <pc:docMk/>
            <pc:sldMk cId="3743370006" sldId="2134805602"/>
            <ac:grpSpMk id="25" creationId="{76192E2A-F263-4416-B800-CD0BCA58C3F8}"/>
          </ac:grpSpMkLst>
        </pc:grpChg>
        <pc:grpChg chg="add del mod">
          <ac:chgData name="Hugo Bernier" userId="846ef6cd-3f11-462c-a4be-44fff9f1a751" providerId="ADAL" clId="{C11CE9CA-474D-4C5D-89C2-589F9D9AF5FA}" dt="2022-02-24T08:19:52.782" v="93" actId="164"/>
          <ac:grpSpMkLst>
            <pc:docMk/>
            <pc:sldMk cId="3743370006" sldId="2134805602"/>
            <ac:grpSpMk id="29" creationId="{83027708-F828-4EE4-8AF6-86A82AEF9EC9}"/>
          </ac:grpSpMkLst>
        </pc:grpChg>
        <pc:grpChg chg="add del mod">
          <ac:chgData name="Hugo Bernier" userId="846ef6cd-3f11-462c-a4be-44fff9f1a751" providerId="ADAL" clId="{C11CE9CA-474D-4C5D-89C2-589F9D9AF5FA}" dt="2022-02-24T08:27:14.157" v="209" actId="165"/>
          <ac:grpSpMkLst>
            <pc:docMk/>
            <pc:sldMk cId="3743370006" sldId="2134805602"/>
            <ac:grpSpMk id="30" creationId="{1B7B7103-F5E3-4079-993F-CC70E85D157B}"/>
          </ac:grpSpMkLst>
        </pc:grpChg>
        <pc:grpChg chg="add mod">
          <ac:chgData name="Hugo Bernier" userId="846ef6cd-3f11-462c-a4be-44fff9f1a751" providerId="ADAL" clId="{C11CE9CA-474D-4C5D-89C2-589F9D9AF5FA}" dt="2022-02-24T08:36:39.644" v="271" actId="339"/>
          <ac:grpSpMkLst>
            <pc:docMk/>
            <pc:sldMk cId="3743370006" sldId="2134805602"/>
            <ac:grpSpMk id="33" creationId="{377CFB31-9B3A-46BD-8A00-21B9B73FD702}"/>
          </ac:grpSpMkLst>
        </pc:grpChg>
        <pc:picChg chg="del topLvl">
          <ac:chgData name="Hugo Bernier" userId="846ef6cd-3f11-462c-a4be-44fff9f1a751" providerId="ADAL" clId="{C11CE9CA-474D-4C5D-89C2-589F9D9AF5FA}" dt="2022-02-24T07:56:42.754" v="63" actId="478"/>
          <ac:picMkLst>
            <pc:docMk/>
            <pc:sldMk cId="3743370006" sldId="2134805602"/>
            <ac:picMk id="19" creationId="{F21D9683-1EB1-4738-9759-2FF56E604E31}"/>
          </ac:picMkLst>
        </pc:picChg>
        <pc:picChg chg="del topLvl">
          <ac:chgData name="Hugo Bernier" userId="846ef6cd-3f11-462c-a4be-44fff9f1a751" providerId="ADAL" clId="{C11CE9CA-474D-4C5D-89C2-589F9D9AF5FA}" dt="2022-02-24T07:56:44.057" v="65" actId="478"/>
          <ac:picMkLst>
            <pc:docMk/>
            <pc:sldMk cId="3743370006" sldId="2134805602"/>
            <ac:picMk id="20" creationId="{6CD2D186-572D-4AAA-BF3D-35E4696E881C}"/>
          </ac:picMkLst>
        </pc:picChg>
        <pc:picChg chg="mod topLvl">
          <ac:chgData name="Hugo Bernier" userId="846ef6cd-3f11-462c-a4be-44fff9f1a751" providerId="ADAL" clId="{C11CE9CA-474D-4C5D-89C2-589F9D9AF5FA}" dt="2022-02-24T08:27:14.157" v="209" actId="165"/>
          <ac:picMkLst>
            <pc:docMk/>
            <pc:sldMk cId="3743370006" sldId="2134805602"/>
            <ac:picMk id="23" creationId="{DC1ED0AA-3BAC-4F46-BFAB-3F557A67AC2C}"/>
          </ac:picMkLst>
        </pc:picChg>
        <pc:picChg chg="del topLvl">
          <ac:chgData name="Hugo Bernier" userId="846ef6cd-3f11-462c-a4be-44fff9f1a751" providerId="ADAL" clId="{C11CE9CA-474D-4C5D-89C2-589F9D9AF5FA}" dt="2022-02-24T07:56:43.458" v="64" actId="478"/>
          <ac:picMkLst>
            <pc:docMk/>
            <pc:sldMk cId="3743370006" sldId="2134805602"/>
            <ac:picMk id="24" creationId="{6474E37F-5FE9-4F97-A309-AC4A081F47A3}"/>
          </ac:picMkLst>
        </pc:picChg>
        <pc:picChg chg="add mod topLvl">
          <ac:chgData name="Hugo Bernier" userId="846ef6cd-3f11-462c-a4be-44fff9f1a751" providerId="ADAL" clId="{C11CE9CA-474D-4C5D-89C2-589F9D9AF5FA}" dt="2022-02-24T08:27:14.157" v="209" actId="165"/>
          <ac:picMkLst>
            <pc:docMk/>
            <pc:sldMk cId="3743370006" sldId="2134805602"/>
            <ac:picMk id="26" creationId="{1D7C62F2-BDEA-4D56-8004-8589EFA20D91}"/>
          </ac:picMkLst>
        </pc:picChg>
        <pc:picChg chg="add del mod">
          <ac:chgData name="Hugo Bernier" userId="846ef6cd-3f11-462c-a4be-44fff9f1a751" providerId="ADAL" clId="{C11CE9CA-474D-4C5D-89C2-589F9D9AF5FA}" dt="2022-02-24T08:36:26.298" v="269" actId="478"/>
          <ac:picMkLst>
            <pc:docMk/>
            <pc:sldMk cId="3743370006" sldId="2134805602"/>
            <ac:picMk id="32" creationId="{B5364763-16A9-4BA0-955D-CF7F87EDDF1E}"/>
          </ac:picMkLst>
        </pc:picChg>
        <pc:picChg chg="add del mod">
          <ac:chgData name="Hugo Bernier" userId="846ef6cd-3f11-462c-a4be-44fff9f1a751" providerId="ADAL" clId="{C11CE9CA-474D-4C5D-89C2-589F9D9AF5FA}" dt="2022-02-24T08:36:17.673" v="267" actId="478"/>
          <ac:picMkLst>
            <pc:docMk/>
            <pc:sldMk cId="3743370006" sldId="2134805602"/>
            <ac:picMk id="42" creationId="{2C72388F-3255-4760-A184-FB542E502F74}"/>
          </ac:picMkLst>
        </pc:picChg>
        <pc:picChg chg="mod">
          <ac:chgData name="Hugo Bernier" userId="846ef6cd-3f11-462c-a4be-44fff9f1a751" providerId="ADAL" clId="{C11CE9CA-474D-4C5D-89C2-589F9D9AF5FA}" dt="2022-02-24T08:21:47.185" v="143" actId="1036"/>
          <ac:picMkLst>
            <pc:docMk/>
            <pc:sldMk cId="3743370006" sldId="2134805602"/>
            <ac:picMk id="46" creationId="{189F0A85-4189-413D-A0C8-A5F3E2FF1168}"/>
          </ac:picMkLst>
        </pc:picChg>
        <pc:picChg chg="add mod topLvl">
          <ac:chgData name="Hugo Bernier" userId="846ef6cd-3f11-462c-a4be-44fff9f1a751" providerId="ADAL" clId="{C11CE9CA-474D-4C5D-89C2-589F9D9AF5FA}" dt="2022-02-24T08:27:14.157" v="209" actId="165"/>
          <ac:picMkLst>
            <pc:docMk/>
            <pc:sldMk cId="3743370006" sldId="2134805602"/>
            <ac:picMk id="1026" creationId="{A5D174C4-1D53-4432-AD96-1802F2D76962}"/>
          </ac:picMkLst>
        </pc:picChg>
      </pc:sldChg>
    </pc:docChg>
  </pc:docChgLst>
  <pc:docChgLst>
    <pc:chgData name="David Warner" userId="S::david_dwarnerii.com#ext#@microsoft.onmicrosoft.com::acafcf14-4098-4a83-9425-e73571277a06" providerId="AD" clId="Web-{9E3972E1-5038-4193-B42B-766092F5704C}"/>
    <pc:docChg chg="modSld">
      <pc:chgData name="David Warner" userId="S::david_dwarnerii.com#ext#@microsoft.onmicrosoft.com::acafcf14-4098-4a83-9425-e73571277a06" providerId="AD" clId="Web-{9E3972E1-5038-4193-B42B-766092F5704C}" dt="2021-10-15T14:07:20.052" v="8" actId="20577"/>
      <pc:docMkLst>
        <pc:docMk/>
      </pc:docMkLst>
      <pc:sldChg chg="modSp">
        <pc:chgData name="David Warner" userId="S::david_dwarnerii.com#ext#@microsoft.onmicrosoft.com::acafcf14-4098-4a83-9425-e73571277a06" providerId="AD" clId="Web-{9E3972E1-5038-4193-B42B-766092F5704C}" dt="2021-10-15T14:07:13.927" v="4" actId="20577"/>
        <pc:sldMkLst>
          <pc:docMk/>
          <pc:sldMk cId="10702720" sldId="2079"/>
        </pc:sldMkLst>
        <pc:spChg chg="mod">
          <ac:chgData name="David Warner" userId="S::david_dwarnerii.com#ext#@microsoft.onmicrosoft.com::acafcf14-4098-4a83-9425-e73571277a06" providerId="AD" clId="Web-{9E3972E1-5038-4193-B42B-766092F5704C}" dt="2021-10-15T14:07:13.927" v="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9E3972E1-5038-4193-B42B-766092F5704C}" dt="2021-10-15T14:07:20.052" v="8" actId="20577"/>
        <pc:sldMkLst>
          <pc:docMk/>
          <pc:sldMk cId="778883926" sldId="2076136264"/>
        </pc:sldMkLst>
        <pc:spChg chg="mod">
          <ac:chgData name="David Warner" userId="S::david_dwarnerii.com#ext#@microsoft.onmicrosoft.com::acafcf14-4098-4a83-9425-e73571277a06" providerId="AD" clId="Web-{9E3972E1-5038-4193-B42B-766092F5704C}" dt="2021-10-15T14:07:20.052" v="8" actId="20577"/>
          <ac:spMkLst>
            <pc:docMk/>
            <pc:sldMk cId="778883926" sldId="2076136264"/>
            <ac:spMk id="14" creationId="{953584C8-8734-42EA-AD16-6AA2B405D249}"/>
          </ac:spMkLst>
        </pc:spChg>
      </pc:sldChg>
    </pc:docChg>
  </pc:docChgLst>
  <pc:docChgLst>
    <pc:chgData name="Patrick Rodgers" userId="d219dede-d6b3-4097-a769-454d84f039e8" providerId="ADAL" clId="{4472DA79-4815-4CAC-BF05-CD9184253775}"/>
    <pc:docChg chg="custSel modSld">
      <pc:chgData name="Patrick Rodgers" userId="d219dede-d6b3-4097-a769-454d84f039e8" providerId="ADAL" clId="{4472DA79-4815-4CAC-BF05-CD9184253775}" dt="2021-10-21T13:47:12.533" v="11" actId="114"/>
      <pc:docMkLst>
        <pc:docMk/>
      </pc:docMkLst>
      <pc:sldChg chg="modSp mod">
        <pc:chgData name="Patrick Rodgers" userId="d219dede-d6b3-4097-a769-454d84f039e8" providerId="ADAL" clId="{4472DA79-4815-4CAC-BF05-CD9184253775}" dt="2021-10-21T13:47:12.533" v="11" actId="114"/>
        <pc:sldMkLst>
          <pc:docMk/>
          <pc:sldMk cId="2877399898" sldId="1623"/>
        </pc:sldMkLst>
        <pc:spChg chg="mod">
          <ac:chgData name="Patrick Rodgers" userId="d219dede-d6b3-4097-a769-454d84f039e8" providerId="ADAL" clId="{4472DA79-4815-4CAC-BF05-CD9184253775}" dt="2021-10-21T13:47:12.533" v="11" actId="114"/>
          <ac:spMkLst>
            <pc:docMk/>
            <pc:sldMk cId="2877399898" sldId="1623"/>
            <ac:spMk id="3" creationId="{CBDC9C38-872E-4048-96FE-C321FEF21EC1}"/>
          </ac:spMkLst>
        </pc:spChg>
      </pc:sldChg>
      <pc:sldChg chg="addSp delSp modSp mod delAnim">
        <pc:chgData name="Patrick Rodgers" userId="d219dede-d6b3-4097-a769-454d84f039e8" providerId="ADAL" clId="{4472DA79-4815-4CAC-BF05-CD9184253775}" dt="2021-10-21T13:44:39.763" v="6" actId="478"/>
        <pc:sldMkLst>
          <pc:docMk/>
          <pc:sldMk cId="3554970203" sldId="2076137597"/>
        </pc:sldMkLst>
        <pc:spChg chg="del">
          <ac:chgData name="Patrick Rodgers" userId="d219dede-d6b3-4097-a769-454d84f039e8" providerId="ADAL" clId="{4472DA79-4815-4CAC-BF05-CD9184253775}" dt="2021-10-21T13:44:39.763" v="6" actId="478"/>
          <ac:spMkLst>
            <pc:docMk/>
            <pc:sldMk cId="3554970203" sldId="2076137597"/>
            <ac:spMk id="2" creationId="{E19D493E-AA4C-43F0-B48E-0EA1D90829FE}"/>
          </ac:spMkLst>
        </pc:spChg>
        <pc:spChg chg="add del mod">
          <ac:chgData name="Patrick Rodgers" userId="d219dede-d6b3-4097-a769-454d84f039e8" providerId="ADAL" clId="{4472DA79-4815-4CAC-BF05-CD9184253775}" dt="2021-10-21T13:44:36.653" v="5" actId="478"/>
          <ac:spMkLst>
            <pc:docMk/>
            <pc:sldMk cId="3554970203" sldId="2076137597"/>
            <ac:spMk id="4" creationId="{96D80E83-30E0-4DFA-85C9-AC854C78DB5A}"/>
          </ac:spMkLst>
        </pc:spChg>
      </pc:sldChg>
      <pc:sldChg chg="addSp modSp mod">
        <pc:chgData name="Patrick Rodgers" userId="d219dede-d6b3-4097-a769-454d84f039e8" providerId="ADAL" clId="{4472DA79-4815-4CAC-BF05-CD9184253775}" dt="2021-10-21T13:45:52.093" v="8" actId="1076"/>
        <pc:sldMkLst>
          <pc:docMk/>
          <pc:sldMk cId="552078619" sldId="2134805598"/>
        </pc:sldMkLst>
        <pc:picChg chg="add mod">
          <ac:chgData name="Patrick Rodgers" userId="d219dede-d6b3-4097-a769-454d84f039e8" providerId="ADAL" clId="{4472DA79-4815-4CAC-BF05-CD9184253775}" dt="2021-10-21T13:45:52.093" v="8" actId="1076"/>
          <ac:picMkLst>
            <pc:docMk/>
            <pc:sldMk cId="552078619" sldId="2134805598"/>
            <ac:picMk id="7" creationId="{AAA08B1E-B520-44BB-8D88-711C9B8F3677}"/>
          </ac:picMkLst>
        </pc:picChg>
      </pc:sldChg>
    </pc:docChg>
  </pc:docChgLst>
  <pc:docChgLst>
    <pc:chgData name="David Warner" userId="S::david_dwarnerii.com#ext#@microsoft.onmicrosoft.com::acafcf14-4098-4a83-9425-e73571277a06" providerId="AD" clId="Web-{C60CCDCA-F71C-4EBC-9B21-3F5E593822B9}"/>
    <pc:docChg chg="modSld">
      <pc:chgData name="David Warner" userId="S::david_dwarnerii.com#ext#@microsoft.onmicrosoft.com::acafcf14-4098-4a83-9425-e73571277a06" providerId="AD" clId="Web-{C60CCDCA-F71C-4EBC-9B21-3F5E593822B9}" dt="2022-02-24T20:11:11.702" v="96" actId="20577"/>
      <pc:docMkLst>
        <pc:docMk/>
      </pc:docMkLst>
      <pc:sldChg chg="modSp">
        <pc:chgData name="David Warner" userId="S::david_dwarnerii.com#ext#@microsoft.onmicrosoft.com::acafcf14-4098-4a83-9425-e73571277a06" providerId="AD" clId="Web-{C60CCDCA-F71C-4EBC-9B21-3F5E593822B9}" dt="2022-02-24T19:59:17.277" v="11" actId="20577"/>
        <pc:sldMkLst>
          <pc:docMk/>
          <pc:sldMk cId="2967945684" sldId="277"/>
        </pc:sldMkLst>
        <pc:spChg chg="mod">
          <ac:chgData name="David Warner" userId="S::david_dwarnerii.com#ext#@microsoft.onmicrosoft.com::acafcf14-4098-4a83-9425-e73571277a06" providerId="AD" clId="Web-{C60CCDCA-F71C-4EBC-9B21-3F5E593822B9}" dt="2022-02-24T19:59:17.277"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0CCDCA-F71C-4EBC-9B21-3F5E593822B9}" dt="2022-02-24T19:58:58.683" v="4" actId="20577"/>
        <pc:sldMkLst>
          <pc:docMk/>
          <pc:sldMk cId="287163252" sldId="1567"/>
        </pc:sldMkLst>
        <pc:spChg chg="mod">
          <ac:chgData name="David Warner" userId="S::david_dwarnerii.com#ext#@microsoft.onmicrosoft.com::acafcf14-4098-4a83-9425-e73571277a06" providerId="AD" clId="Web-{C60CCDCA-F71C-4EBC-9B21-3F5E593822B9}" dt="2022-02-24T19:58:58.683"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0CCDCA-F71C-4EBC-9B21-3F5E593822B9}" dt="2022-02-24T19:59:55.106" v="17"/>
        <pc:sldMkLst>
          <pc:docMk/>
          <pc:sldMk cId="2877399898" sldId="1623"/>
        </pc:sldMkLst>
        <pc:spChg chg="add">
          <ac:chgData name="David Warner" userId="S::david_dwarnerii.com#ext#@microsoft.onmicrosoft.com::acafcf14-4098-4a83-9425-e73571277a06" providerId="AD" clId="Web-{C60CCDCA-F71C-4EBC-9B21-3F5E593822B9}" dt="2022-02-24T19:59:55.106" v="17"/>
          <ac:spMkLst>
            <pc:docMk/>
            <pc:sldMk cId="2877399898" sldId="1623"/>
            <ac:spMk id="138" creationId="{0E283341-2B0A-4250-8C33-8974A0281BCD}"/>
          </ac:spMkLst>
        </pc:spChg>
      </pc:sldChg>
      <pc:sldChg chg="addSp">
        <pc:chgData name="David Warner" userId="S::david_dwarnerii.com#ext#@microsoft.onmicrosoft.com::acafcf14-4098-4a83-9425-e73571277a06" providerId="AD" clId="Web-{C60CCDCA-F71C-4EBC-9B21-3F5E593822B9}" dt="2022-02-24T19:59:53.028" v="16"/>
        <pc:sldMkLst>
          <pc:docMk/>
          <pc:sldMk cId="2253365439" sldId="1642"/>
        </pc:sldMkLst>
        <pc:spChg chg="add">
          <ac:chgData name="David Warner" userId="S::david_dwarnerii.com#ext#@microsoft.onmicrosoft.com::acafcf14-4098-4a83-9425-e73571277a06" providerId="AD" clId="Web-{C60CCDCA-F71C-4EBC-9B21-3F5E593822B9}" dt="2022-02-24T19:59:53.028" v="16"/>
          <ac:spMkLst>
            <pc:docMk/>
            <pc:sldMk cId="2253365439" sldId="1642"/>
            <ac:spMk id="4" creationId="{C1C4D997-3C98-49F9-82A8-5BD8D9E822CC}"/>
          </ac:spMkLst>
        </pc:spChg>
      </pc:sldChg>
      <pc:sldChg chg="modSp">
        <pc:chgData name="David Warner" userId="S::david_dwarnerii.com#ext#@microsoft.onmicrosoft.com::acafcf14-4098-4a83-9425-e73571277a06" providerId="AD" clId="Web-{C60CCDCA-F71C-4EBC-9B21-3F5E593822B9}" dt="2022-02-24T20:10:53.171" v="74" actId="20577"/>
        <pc:sldMkLst>
          <pc:docMk/>
          <pc:sldMk cId="10702720" sldId="2079"/>
        </pc:sldMkLst>
        <pc:spChg chg="mod">
          <ac:chgData name="David Warner" userId="S::david_dwarnerii.com#ext#@microsoft.onmicrosoft.com::acafcf14-4098-4a83-9425-e73571277a06" providerId="AD" clId="Web-{C60CCDCA-F71C-4EBC-9B21-3F5E593822B9}" dt="2022-02-24T20:10:53.171" v="7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0CCDCA-F71C-4EBC-9B21-3F5E593822B9}" dt="2022-02-24T20:08:28.370" v="45"/>
          <ac:picMkLst>
            <pc:docMk/>
            <pc:sldMk cId="10702720" sldId="2079"/>
            <ac:picMk id="11" creationId="{1969CEB2-97BE-4D53-B93F-16FBDB07A39C}"/>
          </ac:picMkLst>
        </pc:picChg>
        <pc:picChg chg="mod">
          <ac:chgData name="David Warner" userId="S::david_dwarnerii.com#ext#@microsoft.onmicrosoft.com::acafcf14-4098-4a83-9425-e73571277a06" providerId="AD" clId="Web-{C60CCDCA-F71C-4EBC-9B21-3F5E593822B9}" dt="2022-02-24T20:07:29.931" v="43"/>
          <ac:picMkLst>
            <pc:docMk/>
            <pc:sldMk cId="10702720" sldId="2079"/>
            <ac:picMk id="14" creationId="{30DD5E75-AE1C-42EE-95F9-3C1689B260BC}"/>
          </ac:picMkLst>
        </pc:picChg>
        <pc:picChg chg="mod">
          <ac:chgData name="David Warner" userId="S::david_dwarnerii.com#ext#@microsoft.onmicrosoft.com::acafcf14-4098-4a83-9425-e73571277a06" providerId="AD" clId="Web-{C60CCDCA-F71C-4EBC-9B21-3F5E593822B9}" dt="2022-02-24T20:07:59.760" v="44"/>
          <ac:picMkLst>
            <pc:docMk/>
            <pc:sldMk cId="10702720" sldId="2079"/>
            <ac:picMk id="15" creationId="{93E33F33-16F6-44AF-9AC5-57603F31A144}"/>
          </ac:picMkLst>
        </pc:picChg>
      </pc:sldChg>
      <pc:sldChg chg="addSp">
        <pc:chgData name="David Warner" userId="S::david_dwarnerii.com#ext#@microsoft.onmicrosoft.com::acafcf14-4098-4a83-9425-e73571277a06" providerId="AD" clId="Web-{C60CCDCA-F71C-4EBC-9B21-3F5E593822B9}" dt="2022-02-24T19:59:52.137" v="15"/>
        <pc:sldMkLst>
          <pc:docMk/>
          <pc:sldMk cId="4037611923" sldId="3334"/>
        </pc:sldMkLst>
        <pc:spChg chg="add">
          <ac:chgData name="David Warner" userId="S::david_dwarnerii.com#ext#@microsoft.onmicrosoft.com::acafcf14-4098-4a83-9425-e73571277a06" providerId="AD" clId="Web-{C60CCDCA-F71C-4EBC-9B21-3F5E593822B9}" dt="2022-02-24T19:59:52.137" v="15"/>
          <ac:spMkLst>
            <pc:docMk/>
            <pc:sldMk cId="4037611923" sldId="3334"/>
            <ac:spMk id="4" creationId="{E2BA49A7-8910-4E63-BC7B-FB1D0ADAA868}"/>
          </ac:spMkLst>
        </pc:spChg>
      </pc:sldChg>
      <pc:sldChg chg="modSp">
        <pc:chgData name="David Warner" userId="S::david_dwarnerii.com#ext#@microsoft.onmicrosoft.com::acafcf14-4098-4a83-9425-e73571277a06" providerId="AD" clId="Web-{C60CCDCA-F71C-4EBC-9B21-3F5E593822B9}" dt="2022-02-24T20:11:11.702" v="96" actId="20577"/>
        <pc:sldMkLst>
          <pc:docMk/>
          <pc:sldMk cId="778883926" sldId="2076136264"/>
        </pc:sldMkLst>
        <pc:spChg chg="mod">
          <ac:chgData name="David Warner" userId="S::david_dwarnerii.com#ext#@microsoft.onmicrosoft.com::acafcf14-4098-4a83-9425-e73571277a06" providerId="AD" clId="Web-{C60CCDCA-F71C-4EBC-9B21-3F5E593822B9}" dt="2022-02-24T20:11:11.702" v="9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0CCDCA-F71C-4EBC-9B21-3F5E593822B9}" dt="2022-02-24T20:10:07.638" v="60"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0CCDCA-F71C-4EBC-9B21-3F5E593822B9}" dt="2022-02-24T20:10:04.701" v="59"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C60CCDCA-F71C-4EBC-9B21-3F5E593822B9}" dt="2022-02-24T20:09:47.341" v="57"/>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0CCDCA-F71C-4EBC-9B21-3F5E593822B9}" dt="2022-02-24T19:59:48.262" v="14"/>
        <pc:sldMkLst>
          <pc:docMk/>
          <pc:sldMk cId="2925091645" sldId="2076136308"/>
        </pc:sldMkLst>
        <pc:spChg chg="add">
          <ac:chgData name="David Warner" userId="S::david_dwarnerii.com#ext#@microsoft.onmicrosoft.com::acafcf14-4098-4a83-9425-e73571277a06" providerId="AD" clId="Web-{C60CCDCA-F71C-4EBC-9B21-3F5E593822B9}" dt="2022-02-24T19:59:48.262" v="14"/>
          <ac:spMkLst>
            <pc:docMk/>
            <pc:sldMk cId="2925091645" sldId="2076136308"/>
            <ac:spMk id="20" creationId="{FC872C23-F48E-4ADD-A371-744691F5E1B9}"/>
          </ac:spMkLst>
        </pc:spChg>
      </pc:sldChg>
      <pc:sldChg chg="addSp">
        <pc:chgData name="David Warner" userId="S::david_dwarnerii.com#ext#@microsoft.onmicrosoft.com::acafcf14-4098-4a83-9425-e73571277a06" providerId="AD" clId="Web-{C60CCDCA-F71C-4EBC-9B21-3F5E593822B9}" dt="2022-02-24T20:00:01.731" v="22"/>
        <pc:sldMkLst>
          <pc:docMk/>
          <pc:sldMk cId="1964942243" sldId="2076137768"/>
        </pc:sldMkLst>
        <pc:spChg chg="add">
          <ac:chgData name="David Warner" userId="S::david_dwarnerii.com#ext#@microsoft.onmicrosoft.com::acafcf14-4098-4a83-9425-e73571277a06" providerId="AD" clId="Web-{C60CCDCA-F71C-4EBC-9B21-3F5E593822B9}" dt="2022-02-24T20:00:01.731" v="22"/>
          <ac:spMkLst>
            <pc:docMk/>
            <pc:sldMk cId="1964942243" sldId="2076137768"/>
            <ac:spMk id="3" creationId="{147CC466-3D88-4E4F-A27F-2C6B592D271A}"/>
          </ac:spMkLst>
        </pc:spChg>
      </pc:sldChg>
      <pc:sldChg chg="addSp">
        <pc:chgData name="David Warner" userId="S::david_dwarnerii.com#ext#@microsoft.onmicrosoft.com::acafcf14-4098-4a83-9425-e73571277a06" providerId="AD" clId="Web-{C60CCDCA-F71C-4EBC-9B21-3F5E593822B9}" dt="2022-02-24T19:59:58.888" v="20"/>
        <pc:sldMkLst>
          <pc:docMk/>
          <pc:sldMk cId="737874522" sldId="2076137832"/>
        </pc:sldMkLst>
        <pc:spChg chg="add">
          <ac:chgData name="David Warner" userId="S::david_dwarnerii.com#ext#@microsoft.onmicrosoft.com::acafcf14-4098-4a83-9425-e73571277a06" providerId="AD" clId="Web-{C60CCDCA-F71C-4EBC-9B21-3F5E593822B9}" dt="2022-02-24T19:59:58.888" v="20"/>
          <ac:spMkLst>
            <pc:docMk/>
            <pc:sldMk cId="737874522" sldId="2076137832"/>
            <ac:spMk id="7" creationId="{9D7EA4FA-3580-406F-B7F0-81DE56DE395A}"/>
          </ac:spMkLst>
        </pc:spChg>
      </pc:sldChg>
      <pc:sldChg chg="addSp">
        <pc:chgData name="David Warner" userId="S::david_dwarnerii.com#ext#@microsoft.onmicrosoft.com::acafcf14-4098-4a83-9425-e73571277a06" providerId="AD" clId="Web-{C60CCDCA-F71C-4EBC-9B21-3F5E593822B9}" dt="2022-02-24T19:59:59.763" v="21"/>
        <pc:sldMkLst>
          <pc:docMk/>
          <pc:sldMk cId="1812315545" sldId="2134805597"/>
        </pc:sldMkLst>
        <pc:spChg chg="add">
          <ac:chgData name="David Warner" userId="S::david_dwarnerii.com#ext#@microsoft.onmicrosoft.com::acafcf14-4098-4a83-9425-e73571277a06" providerId="AD" clId="Web-{C60CCDCA-F71C-4EBC-9B21-3F5E593822B9}" dt="2022-02-24T19:59:59.763" v="21"/>
          <ac:spMkLst>
            <pc:docMk/>
            <pc:sldMk cId="1812315545" sldId="2134805597"/>
            <ac:spMk id="2" creationId="{B04DF411-92CF-4C8D-A6B1-EC3D4A4D005A}"/>
          </ac:spMkLst>
        </pc:spChg>
      </pc:sldChg>
      <pc:sldChg chg="addSp">
        <pc:chgData name="David Warner" userId="S::david_dwarnerii.com#ext#@microsoft.onmicrosoft.com::acafcf14-4098-4a83-9425-e73571277a06" providerId="AD" clId="Web-{C60CCDCA-F71C-4EBC-9B21-3F5E593822B9}" dt="2022-02-24T19:59:28.387" v="12"/>
        <pc:sldMkLst>
          <pc:docMk/>
          <pc:sldMk cId="154491924" sldId="2134805599"/>
        </pc:sldMkLst>
        <pc:spChg chg="add">
          <ac:chgData name="David Warner" userId="S::david_dwarnerii.com#ext#@microsoft.onmicrosoft.com::acafcf14-4098-4a83-9425-e73571277a06" providerId="AD" clId="Web-{C60CCDCA-F71C-4EBC-9B21-3F5E593822B9}" dt="2022-02-24T19:59:28.387" v="12"/>
          <ac:spMkLst>
            <pc:docMk/>
            <pc:sldMk cId="154491924" sldId="2134805599"/>
            <ac:spMk id="19" creationId="{ED054993-834D-40C6-8E8B-99648312EF6B}"/>
          </ac:spMkLst>
        </pc:spChg>
      </pc:sldChg>
      <pc:sldChg chg="addSp">
        <pc:chgData name="David Warner" userId="S::david_dwarnerii.com#ext#@microsoft.onmicrosoft.com::acafcf14-4098-4a83-9425-e73571277a06" providerId="AD" clId="Web-{C60CCDCA-F71C-4EBC-9B21-3F5E593822B9}" dt="2022-02-24T19:59:56.778" v="19"/>
        <pc:sldMkLst>
          <pc:docMk/>
          <pc:sldMk cId="837812005" sldId="2134805600"/>
        </pc:sldMkLst>
        <pc:spChg chg="add">
          <ac:chgData name="David Warner" userId="S::david_dwarnerii.com#ext#@microsoft.onmicrosoft.com::acafcf14-4098-4a83-9425-e73571277a06" providerId="AD" clId="Web-{C60CCDCA-F71C-4EBC-9B21-3F5E593822B9}" dt="2022-02-24T19:59:56.778" v="19"/>
          <ac:spMkLst>
            <pc:docMk/>
            <pc:sldMk cId="837812005" sldId="2134805600"/>
            <ac:spMk id="2" creationId="{C5853159-3853-4044-8A05-775EE74A2B0A}"/>
          </ac:spMkLst>
        </pc:spChg>
      </pc:sldChg>
      <pc:sldChg chg="addSp">
        <pc:chgData name="David Warner" userId="S::david_dwarnerii.com#ext#@microsoft.onmicrosoft.com::acafcf14-4098-4a83-9425-e73571277a06" providerId="AD" clId="Web-{C60CCDCA-F71C-4EBC-9B21-3F5E593822B9}" dt="2022-02-24T19:59:56.200" v="18"/>
        <pc:sldMkLst>
          <pc:docMk/>
          <pc:sldMk cId="3507379078" sldId="2134805601"/>
        </pc:sldMkLst>
        <pc:spChg chg="add">
          <ac:chgData name="David Warner" userId="S::david_dwarnerii.com#ext#@microsoft.onmicrosoft.com::acafcf14-4098-4a83-9425-e73571277a06" providerId="AD" clId="Web-{C60CCDCA-F71C-4EBC-9B21-3F5E593822B9}" dt="2022-02-24T19:59:56.200" v="18"/>
          <ac:spMkLst>
            <pc:docMk/>
            <pc:sldMk cId="3507379078" sldId="2134805601"/>
            <ac:spMk id="4" creationId="{DFBACC40-5AC2-48E9-A835-66ADFCF4DCCE}"/>
          </ac:spMkLst>
        </pc:spChg>
      </pc:sldChg>
      <pc:sldChg chg="addSp">
        <pc:chgData name="David Warner" userId="S::david_dwarnerii.com#ext#@microsoft.onmicrosoft.com::acafcf14-4098-4a83-9425-e73571277a06" providerId="AD" clId="Web-{C60CCDCA-F71C-4EBC-9B21-3F5E593822B9}" dt="2022-02-24T19:59:29.340" v="13"/>
        <pc:sldMkLst>
          <pc:docMk/>
          <pc:sldMk cId="3743370006" sldId="2134805602"/>
        </pc:sldMkLst>
        <pc:spChg chg="add">
          <ac:chgData name="David Warner" userId="S::david_dwarnerii.com#ext#@microsoft.onmicrosoft.com::acafcf14-4098-4a83-9425-e73571277a06" providerId="AD" clId="Web-{C60CCDCA-F71C-4EBC-9B21-3F5E593822B9}" dt="2022-02-24T19:59:29.340" v="13"/>
          <ac:spMkLst>
            <pc:docMk/>
            <pc:sldMk cId="3743370006" sldId="2134805602"/>
            <ac:spMk id="4" creationId="{24D7FE3D-0ACE-42F0-8C85-AFA8DE43BA9B}"/>
          </ac:spMkLst>
        </pc:spChg>
      </pc:sldChg>
    </pc:docChg>
  </pc:docChgLst>
  <pc:docChgLst>
    <pc:chgData name="Alex Terentiev" userId="S::aterentiev@microsoft.com::b089aebb-68c6-439e-96df-7e98da5a759e" providerId="AD" clId="Web-{68B987FB-2093-E83D-431D-4B1D5CA6E1EE}"/>
    <pc:docChg chg="modSld">
      <pc:chgData name="Alex Terentiev" userId="S::aterentiev@microsoft.com::b089aebb-68c6-439e-96df-7e98da5a759e" providerId="AD" clId="Web-{68B987FB-2093-E83D-431D-4B1D5CA6E1EE}" dt="2021-10-04T14:13:44.480" v="0"/>
      <pc:docMkLst>
        <pc:docMk/>
      </pc:docMkLst>
      <pc:sldChg chg="delSp">
        <pc:chgData name="Alex Terentiev" userId="S::aterentiev@microsoft.com::b089aebb-68c6-439e-96df-7e98da5a759e" providerId="AD" clId="Web-{68B987FB-2093-E83D-431D-4B1D5CA6E1EE}" dt="2021-10-04T14:13:44.480" v="0"/>
        <pc:sldMkLst>
          <pc:docMk/>
          <pc:sldMk cId="4037611923" sldId="3334"/>
        </pc:sldMkLst>
        <pc:spChg chg="del">
          <ac:chgData name="Alex Terentiev" userId="S::aterentiev@microsoft.com::b089aebb-68c6-439e-96df-7e98da5a759e" providerId="AD" clId="Web-{68B987FB-2093-E83D-431D-4B1D5CA6E1EE}" dt="2021-10-04T14:13:44.480" v="0"/>
          <ac:spMkLst>
            <pc:docMk/>
            <pc:sldMk cId="4037611923" sldId="3334"/>
            <ac:spMk id="4" creationId="{18DC6B3C-2406-48D9-A507-74BF9656F2F2}"/>
          </ac:spMkLst>
        </pc:spChg>
      </pc:sldChg>
    </pc:docChg>
  </pc:docChgLst>
  <pc:docChgLst>
    <pc:chgData name="Waldemar Mastykarz" userId="S::wmastyka@microsoft.com::8c3ccc08-b2ec-4e63-9b9b-25eb044a606e" providerId="AD" clId="Web-{F82F6870-C24D-B998-C2AC-847DE52E3FC2}"/>
    <pc:docChg chg="modSld">
      <pc:chgData name="Waldemar Mastykarz" userId="S::wmastyka@microsoft.com::8c3ccc08-b2ec-4e63-9b9b-25eb044a606e" providerId="AD" clId="Web-{F82F6870-C24D-B998-C2AC-847DE52E3FC2}" dt="2021-10-18T15:12:45.202" v="9" actId="20577"/>
      <pc:docMkLst>
        <pc:docMk/>
      </pc:docMkLst>
      <pc:sldChg chg="delSp modSp">
        <pc:chgData name="Waldemar Mastykarz" userId="S::wmastyka@microsoft.com::8c3ccc08-b2ec-4e63-9b9b-25eb044a606e" providerId="AD" clId="Web-{F82F6870-C24D-B998-C2AC-847DE52E3FC2}" dt="2021-10-18T15:12:45.202" v="9" actId="20577"/>
        <pc:sldMkLst>
          <pc:docMk/>
          <pc:sldMk cId="2253365439" sldId="1642"/>
        </pc:sldMkLst>
        <pc:spChg chg="mod">
          <ac:chgData name="Waldemar Mastykarz" userId="S::wmastyka@microsoft.com::8c3ccc08-b2ec-4e63-9b9b-25eb044a606e" providerId="AD" clId="Web-{F82F6870-C24D-B998-C2AC-847DE52E3FC2}" dt="2021-10-18T15:12:45.202" v="9" actId="20577"/>
          <ac:spMkLst>
            <pc:docMk/>
            <pc:sldMk cId="2253365439" sldId="1642"/>
            <ac:spMk id="3" creationId="{CBDC9C38-872E-4048-96FE-C321FEF21EC1}"/>
          </ac:spMkLst>
        </pc:spChg>
        <pc:spChg chg="del">
          <ac:chgData name="Waldemar Mastykarz" userId="S::wmastyka@microsoft.com::8c3ccc08-b2ec-4e63-9b9b-25eb044a606e" providerId="AD" clId="Web-{F82F6870-C24D-B998-C2AC-847DE52E3FC2}" dt="2021-10-18T15:11:28.856" v="0"/>
          <ac:spMkLst>
            <pc:docMk/>
            <pc:sldMk cId="2253365439" sldId="1642"/>
            <ac:spMk id="4" creationId="{C29F6D19-318F-4328-B759-D7DB3298190C}"/>
          </ac:spMkLst>
        </pc:spChg>
      </pc:sldChg>
    </pc:docChg>
  </pc:docChgLst>
  <pc:docChgLst>
    <pc:chgData name="Vesa Juvonen" userId="c7243be1-99a3-4752-ab2a-0cf698cf8236" providerId="ADAL" clId="{6A009AA9-96E9-4963-9CBB-EDBE34884A6C}"/>
    <pc:docChg chg="undo custSel addSld delSld modSld modSection">
      <pc:chgData name="Vesa Juvonen" userId="c7243be1-99a3-4752-ab2a-0cf698cf8236" providerId="ADAL" clId="{6A009AA9-96E9-4963-9CBB-EDBE34884A6C}" dt="2021-12-30T12:51:12.843" v="89" actId="47"/>
      <pc:docMkLst>
        <pc:docMk/>
      </pc:docMkLst>
      <pc:sldChg chg="delSp mod">
        <pc:chgData name="Vesa Juvonen" userId="c7243be1-99a3-4752-ab2a-0cf698cf8236" providerId="ADAL" clId="{6A009AA9-96E9-4963-9CBB-EDBE34884A6C}" dt="2021-12-30T12:05:49.663" v="86" actId="478"/>
        <pc:sldMkLst>
          <pc:docMk/>
          <pc:sldMk cId="2253365439" sldId="1642"/>
        </pc:sldMkLst>
        <pc:spChg chg="del">
          <ac:chgData name="Vesa Juvonen" userId="c7243be1-99a3-4752-ab2a-0cf698cf8236" providerId="ADAL" clId="{6A009AA9-96E9-4963-9CBB-EDBE34884A6C}" dt="2021-12-30T12:05:49.663" v="86" actId="478"/>
          <ac:spMkLst>
            <pc:docMk/>
            <pc:sldMk cId="2253365439" sldId="1642"/>
            <ac:spMk id="4" creationId="{631FE57E-AC67-4089-A361-ACCCE9008AA6}"/>
          </ac:spMkLst>
        </pc:spChg>
      </pc:sldChg>
      <pc:sldChg chg="delSp mod">
        <pc:chgData name="Vesa Juvonen" userId="c7243be1-99a3-4752-ab2a-0cf698cf8236" providerId="ADAL" clId="{6A009AA9-96E9-4963-9CBB-EDBE34884A6C}" dt="2021-12-30T12:06:37.080" v="87" actId="478"/>
        <pc:sldMkLst>
          <pc:docMk/>
          <pc:sldMk cId="2925091645" sldId="2076136308"/>
        </pc:sldMkLst>
        <pc:spChg chg="del">
          <ac:chgData name="Vesa Juvonen" userId="c7243be1-99a3-4752-ab2a-0cf698cf8236" providerId="ADAL" clId="{6A009AA9-96E9-4963-9CBB-EDBE34884A6C}" dt="2021-12-30T12:06:37.080" v="87" actId="478"/>
          <ac:spMkLst>
            <pc:docMk/>
            <pc:sldMk cId="2925091645" sldId="2076136308"/>
            <ac:spMk id="20" creationId="{75F37AC4-ACFD-40BC-9782-A431D8B191D2}"/>
          </ac:spMkLst>
        </pc:spChg>
      </pc:sldChg>
      <pc:sldChg chg="del">
        <pc:chgData name="Vesa Juvonen" userId="c7243be1-99a3-4752-ab2a-0cf698cf8236" providerId="ADAL" clId="{6A009AA9-96E9-4963-9CBB-EDBE34884A6C}" dt="2021-12-30T12:51:12.843" v="89" actId="47"/>
        <pc:sldMkLst>
          <pc:docMk/>
          <pc:sldMk cId="2628391176" sldId="2076137756"/>
        </pc:sldMkLst>
      </pc:sldChg>
      <pc:sldChg chg="del">
        <pc:chgData name="Vesa Juvonen" userId="c7243be1-99a3-4752-ab2a-0cf698cf8236" providerId="ADAL" clId="{6A009AA9-96E9-4963-9CBB-EDBE34884A6C}" dt="2021-12-30T12:04:33.752" v="14" actId="47"/>
        <pc:sldMkLst>
          <pc:docMk/>
          <pc:sldMk cId="1870885731" sldId="2076137777"/>
        </pc:sldMkLst>
      </pc:sldChg>
      <pc:sldChg chg="add">
        <pc:chgData name="Vesa Juvonen" userId="c7243be1-99a3-4752-ab2a-0cf698cf8236" providerId="ADAL" clId="{6A009AA9-96E9-4963-9CBB-EDBE34884A6C}" dt="2021-12-30T12:51:11.026" v="88"/>
        <pc:sldMkLst>
          <pc:docMk/>
          <pc:sldMk cId="4192356422" sldId="2076137796"/>
        </pc:sldMkLst>
      </pc:sldChg>
      <pc:sldChg chg="addSp delSp modSp mod">
        <pc:chgData name="Vesa Juvonen" userId="c7243be1-99a3-4752-ab2a-0cf698cf8236" providerId="ADAL" clId="{6A009AA9-96E9-4963-9CBB-EDBE34884A6C}" dt="2021-12-30T12:04:28.057" v="13" actId="20577"/>
        <pc:sldMkLst>
          <pc:docMk/>
          <pc:sldMk cId="837812005" sldId="2134805600"/>
        </pc:sldMkLst>
        <pc:spChg chg="del">
          <ac:chgData name="Vesa Juvonen" userId="c7243be1-99a3-4752-ab2a-0cf698cf8236" providerId="ADAL" clId="{6A009AA9-96E9-4963-9CBB-EDBE34884A6C}" dt="2021-12-30T12:03:52.417" v="0" actId="478"/>
          <ac:spMkLst>
            <pc:docMk/>
            <pc:sldMk cId="837812005" sldId="2134805600"/>
            <ac:spMk id="2" creationId="{B1E2DDA8-954E-472E-9617-0E4EC44C8526}"/>
          </ac:spMkLst>
        </pc:spChg>
        <pc:spChg chg="mod">
          <ac:chgData name="Vesa Juvonen" userId="c7243be1-99a3-4752-ab2a-0cf698cf8236" providerId="ADAL" clId="{6A009AA9-96E9-4963-9CBB-EDBE34884A6C}" dt="2021-12-30T12:04:28.057" v="13" actId="20577"/>
          <ac:spMkLst>
            <pc:docMk/>
            <pc:sldMk cId="837812005" sldId="2134805600"/>
            <ac:spMk id="4" creationId="{D5553122-5672-49E0-86A0-770A0FE9C1B2}"/>
          </ac:spMkLst>
        </pc:spChg>
        <pc:spChg chg="mod ord">
          <ac:chgData name="Vesa Juvonen" userId="c7243be1-99a3-4752-ab2a-0cf698cf8236" providerId="ADAL" clId="{6A009AA9-96E9-4963-9CBB-EDBE34884A6C}" dt="2021-12-30T12:04:19.957" v="7" actId="1076"/>
          <ac:spMkLst>
            <pc:docMk/>
            <pc:sldMk cId="837812005" sldId="2134805600"/>
            <ac:spMk id="12" creationId="{98879855-B3F2-4C88-952D-E0112B70464E}"/>
          </ac:spMkLst>
        </pc:spChg>
        <pc:picChg chg="add mod">
          <ac:chgData name="Vesa Juvonen" userId="c7243be1-99a3-4752-ab2a-0cf698cf8236" providerId="ADAL" clId="{6A009AA9-96E9-4963-9CBB-EDBE34884A6C}" dt="2021-12-30T12:04:12.310" v="5" actId="14100"/>
          <ac:picMkLst>
            <pc:docMk/>
            <pc:sldMk cId="837812005" sldId="2134805600"/>
            <ac:picMk id="6" creationId="{40FF9983-2970-46AF-89B3-F55D95E185A9}"/>
          </ac:picMkLst>
        </pc:picChg>
        <pc:picChg chg="del">
          <ac:chgData name="Vesa Juvonen" userId="c7243be1-99a3-4752-ab2a-0cf698cf8236" providerId="ADAL" clId="{6A009AA9-96E9-4963-9CBB-EDBE34884A6C}" dt="2021-12-30T12:04:03.776" v="1" actId="478"/>
          <ac:picMkLst>
            <pc:docMk/>
            <pc:sldMk cId="837812005" sldId="2134805600"/>
            <ac:picMk id="8" creationId="{29575E85-CFB5-433F-8104-EE1E87D8D3F6}"/>
          </ac:picMkLst>
        </pc:picChg>
      </pc:sldChg>
      <pc:sldChg chg="delSp modSp mod">
        <pc:chgData name="Vesa Juvonen" userId="c7243be1-99a3-4752-ab2a-0cf698cf8236" providerId="ADAL" clId="{6A009AA9-96E9-4963-9CBB-EDBE34884A6C}" dt="2021-12-30T12:05:24.615" v="85" actId="14100"/>
        <pc:sldMkLst>
          <pc:docMk/>
          <pc:sldMk cId="3507379078" sldId="2134805601"/>
        </pc:sldMkLst>
        <pc:spChg chg="mod">
          <ac:chgData name="Vesa Juvonen" userId="c7243be1-99a3-4752-ab2a-0cf698cf8236" providerId="ADAL" clId="{6A009AA9-96E9-4963-9CBB-EDBE34884A6C}" dt="2021-12-30T12:05:24.615" v="85" actId="14100"/>
          <ac:spMkLst>
            <pc:docMk/>
            <pc:sldMk cId="3507379078" sldId="2134805601"/>
            <ac:spMk id="3" creationId="{00000000-0000-0000-0000-000000000000}"/>
          </ac:spMkLst>
        </pc:spChg>
        <pc:spChg chg="del mod">
          <ac:chgData name="Vesa Juvonen" userId="c7243be1-99a3-4752-ab2a-0cf698cf8236" providerId="ADAL" clId="{6A009AA9-96E9-4963-9CBB-EDBE34884A6C}" dt="2021-12-30T12:04:40.014" v="17" actId="478"/>
          <ac:spMkLst>
            <pc:docMk/>
            <pc:sldMk cId="3507379078" sldId="2134805601"/>
            <ac:spMk id="4" creationId="{1F225B3E-7C0E-4F76-87E0-B20107EAD664}"/>
          </ac:spMkLst>
        </pc:spChg>
      </pc:sldChg>
    </pc:docChg>
  </pc:docChgLst>
  <pc:docChgLst>
    <pc:chgData name="Waldemar Mastykarz" userId="S::wmastyka@microsoft.com::8c3ccc08-b2ec-4e63-9b9b-25eb044a606e" providerId="AD" clId="Web-{BDB20D13-5550-ACDD-D929-32A89410CFFF}"/>
    <pc:docChg chg="modSld">
      <pc:chgData name="Waldemar Mastykarz" userId="S::wmastyka@microsoft.com::8c3ccc08-b2ec-4e63-9b9b-25eb044a606e" providerId="AD" clId="Web-{BDB20D13-5550-ACDD-D929-32A89410CFFF}" dt="2021-11-02T07:26:19.718" v="121" actId="20577"/>
      <pc:docMkLst>
        <pc:docMk/>
      </pc:docMkLst>
      <pc:sldChg chg="delSp modSp">
        <pc:chgData name="Waldemar Mastykarz" userId="S::wmastyka@microsoft.com::8c3ccc08-b2ec-4e63-9b9b-25eb044a606e" providerId="AD" clId="Web-{BDB20D13-5550-ACDD-D929-32A89410CFFF}" dt="2021-11-02T07:26:19.718" v="121" actId="20577"/>
        <pc:sldMkLst>
          <pc:docMk/>
          <pc:sldMk cId="2253365439" sldId="1642"/>
        </pc:sldMkLst>
        <pc:spChg chg="mod">
          <ac:chgData name="Waldemar Mastykarz" userId="S::wmastyka@microsoft.com::8c3ccc08-b2ec-4e63-9b9b-25eb044a606e" providerId="AD" clId="Web-{BDB20D13-5550-ACDD-D929-32A89410CFFF}" dt="2021-11-02T07:26:19.718" v="121" actId="20577"/>
          <ac:spMkLst>
            <pc:docMk/>
            <pc:sldMk cId="2253365439" sldId="1642"/>
            <ac:spMk id="3" creationId="{CBDC9C38-872E-4048-96FE-C321FEF21EC1}"/>
          </ac:spMkLst>
        </pc:spChg>
        <pc:spChg chg="del">
          <ac:chgData name="Waldemar Mastykarz" userId="S::wmastyka@microsoft.com::8c3ccc08-b2ec-4e63-9b9b-25eb044a606e" providerId="AD" clId="Web-{BDB20D13-5550-ACDD-D929-32A89410CFFF}" dt="2021-11-02T07:24:11.731" v="0"/>
          <ac:spMkLst>
            <pc:docMk/>
            <pc:sldMk cId="2253365439" sldId="1642"/>
            <ac:spMk id="4" creationId="{3D8A7346-19B8-4872-BC7D-876A8CCC7734}"/>
          </ac:spMkLst>
        </pc:spChg>
      </pc:sldChg>
    </pc:docChg>
  </pc:docChgLst>
  <pc:docChgLst>
    <pc:chgData name="David Warner" userId="S::david_dwarnerii.com#ext#@microsoft.onmicrosoft.com::acafcf14-4098-4a83-9425-e73571277a06" providerId="AD" clId="Web-{9F6F0D59-8C57-4D9F-AD16-574F36F40B20}"/>
    <pc:docChg chg="modSld">
      <pc:chgData name="David Warner" userId="S::david_dwarnerii.com#ext#@microsoft.onmicrosoft.com::acafcf14-4098-4a83-9425-e73571277a06" providerId="AD" clId="Web-{9F6F0D59-8C57-4D9F-AD16-574F36F40B20}" dt="2022-01-06T17:09:18.318" v="155"/>
      <pc:docMkLst>
        <pc:docMk/>
      </pc:docMkLst>
      <pc:sldChg chg="modSp">
        <pc:chgData name="David Warner" userId="S::david_dwarnerii.com#ext#@microsoft.onmicrosoft.com::acafcf14-4098-4a83-9425-e73571277a06" providerId="AD" clId="Web-{9F6F0D59-8C57-4D9F-AD16-574F36F40B20}" dt="2022-01-06T16:52:21.743" v="11" actId="20577"/>
        <pc:sldMkLst>
          <pc:docMk/>
          <pc:sldMk cId="2967945684" sldId="277"/>
        </pc:sldMkLst>
        <pc:spChg chg="mod">
          <ac:chgData name="David Warner" userId="S::david_dwarnerii.com#ext#@microsoft.onmicrosoft.com::acafcf14-4098-4a83-9425-e73571277a06" providerId="AD" clId="Web-{9F6F0D59-8C57-4D9F-AD16-574F36F40B20}" dt="2022-01-06T16:52:21.743"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F6F0D59-8C57-4D9F-AD16-574F36F40B20}" dt="2022-01-06T16:52:07.446" v="8" actId="20577"/>
        <pc:sldMkLst>
          <pc:docMk/>
          <pc:sldMk cId="287163252" sldId="1567"/>
        </pc:sldMkLst>
        <pc:spChg chg="mod">
          <ac:chgData name="David Warner" userId="S::david_dwarnerii.com#ext#@microsoft.onmicrosoft.com::acafcf14-4098-4a83-9425-e73571277a06" providerId="AD" clId="Web-{9F6F0D59-8C57-4D9F-AD16-574F36F40B20}" dt="2022-01-06T16:51:54.039" v="0" actId="20577"/>
          <ac:spMkLst>
            <pc:docMk/>
            <pc:sldMk cId="287163252" sldId="1567"/>
            <ac:spMk id="5" creationId="{9B6ECC88-D921-48D6-BA85-F52F354F9C35}"/>
          </ac:spMkLst>
        </pc:spChg>
        <pc:spChg chg="mod">
          <ac:chgData name="David Warner" userId="S::david_dwarnerii.com#ext#@microsoft.onmicrosoft.com::acafcf14-4098-4a83-9425-e73571277a06" providerId="AD" clId="Web-{9F6F0D59-8C57-4D9F-AD16-574F36F40B20}" dt="2022-01-06T16:52:07.446"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F6F0D59-8C57-4D9F-AD16-574F36F40B20}" dt="2022-01-06T17:09:11.005" v="151"/>
        <pc:sldMkLst>
          <pc:docMk/>
          <pc:sldMk cId="2877399898" sldId="1623"/>
        </pc:sldMkLst>
        <pc:spChg chg="add">
          <ac:chgData name="David Warner" userId="S::david_dwarnerii.com#ext#@microsoft.onmicrosoft.com::acafcf14-4098-4a83-9425-e73571277a06" providerId="AD" clId="Web-{9F6F0D59-8C57-4D9F-AD16-574F36F40B20}" dt="2022-01-06T17:09:11.005" v="151"/>
          <ac:spMkLst>
            <pc:docMk/>
            <pc:sldMk cId="2877399898" sldId="1623"/>
            <ac:spMk id="138" creationId="{964A60B0-6816-4A65-A2BA-BD76230378AA}"/>
          </ac:spMkLst>
        </pc:spChg>
      </pc:sldChg>
      <pc:sldChg chg="addSp">
        <pc:chgData name="David Warner" userId="S::david_dwarnerii.com#ext#@microsoft.onmicrosoft.com::acafcf14-4098-4a83-9425-e73571277a06" providerId="AD" clId="Web-{9F6F0D59-8C57-4D9F-AD16-574F36F40B20}" dt="2022-01-06T17:09:09.255" v="150"/>
        <pc:sldMkLst>
          <pc:docMk/>
          <pc:sldMk cId="2253365439" sldId="1642"/>
        </pc:sldMkLst>
        <pc:spChg chg="add">
          <ac:chgData name="David Warner" userId="S::david_dwarnerii.com#ext#@microsoft.onmicrosoft.com::acafcf14-4098-4a83-9425-e73571277a06" providerId="AD" clId="Web-{9F6F0D59-8C57-4D9F-AD16-574F36F40B20}" dt="2022-01-06T17:09:09.255" v="150"/>
          <ac:spMkLst>
            <pc:docMk/>
            <pc:sldMk cId="2253365439" sldId="1642"/>
            <ac:spMk id="4" creationId="{4FA2CAC6-038A-4A57-A038-C4D0716385E1}"/>
          </ac:spMkLst>
        </pc:spChg>
      </pc:sldChg>
      <pc:sldChg chg="modSp">
        <pc:chgData name="David Warner" userId="S::david_dwarnerii.com#ext#@microsoft.onmicrosoft.com::acafcf14-4098-4a83-9425-e73571277a06" providerId="AD" clId="Web-{9F6F0D59-8C57-4D9F-AD16-574F36F40B20}" dt="2022-01-06T16:54:55.982" v="97" actId="1076"/>
        <pc:sldMkLst>
          <pc:docMk/>
          <pc:sldMk cId="10702720" sldId="2079"/>
        </pc:sldMkLst>
        <pc:spChg chg="mod">
          <ac:chgData name="David Warner" userId="S::david_dwarnerii.com#ext#@microsoft.onmicrosoft.com::acafcf14-4098-4a83-9425-e73571277a06" providerId="AD" clId="Web-{9F6F0D59-8C57-4D9F-AD16-574F36F40B20}" dt="2022-01-06T16:54:54.716"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F6F0D59-8C57-4D9F-AD16-574F36F40B20}" dt="2022-01-06T16:54:55.982" v="97"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9F6F0D59-8C57-4D9F-AD16-574F36F40B20}" dt="2022-01-06T16:54:23.043" v="72"/>
          <ac:picMkLst>
            <pc:docMk/>
            <pc:sldMk cId="10702720" sldId="2079"/>
            <ac:picMk id="11" creationId="{1969CEB2-97BE-4D53-B93F-16FBDB07A39C}"/>
          </ac:picMkLst>
        </pc:picChg>
        <pc:picChg chg="mod">
          <ac:chgData name="David Warner" userId="S::david_dwarnerii.com#ext#@microsoft.onmicrosoft.com::acafcf14-4098-4a83-9425-e73571277a06" providerId="AD" clId="Web-{9F6F0D59-8C57-4D9F-AD16-574F36F40B20}" dt="2022-01-06T16:54:29.059" v="75"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F6F0D59-8C57-4D9F-AD16-574F36F40B20}" dt="2022-01-06T17:09:07.677" v="149"/>
        <pc:sldMkLst>
          <pc:docMk/>
          <pc:sldMk cId="4037611923" sldId="3334"/>
        </pc:sldMkLst>
        <pc:spChg chg="add">
          <ac:chgData name="David Warner" userId="S::david_dwarnerii.com#ext#@microsoft.onmicrosoft.com::acafcf14-4098-4a83-9425-e73571277a06" providerId="AD" clId="Web-{9F6F0D59-8C57-4D9F-AD16-574F36F40B20}" dt="2022-01-06T17:09:07.677" v="149"/>
          <ac:spMkLst>
            <pc:docMk/>
            <pc:sldMk cId="4037611923" sldId="3334"/>
            <ac:spMk id="4" creationId="{972CC439-23C5-416B-BD22-CC7BE47B9703}"/>
          </ac:spMkLst>
        </pc:spChg>
      </pc:sldChg>
      <pc:sldChg chg="modSp">
        <pc:chgData name="David Warner" userId="S::david_dwarnerii.com#ext#@microsoft.onmicrosoft.com::acafcf14-4098-4a83-9425-e73571277a06" providerId="AD" clId="Web-{9F6F0D59-8C57-4D9F-AD16-574F36F40B20}" dt="2022-01-06T16:57:29.408" v="138" actId="1076"/>
        <pc:sldMkLst>
          <pc:docMk/>
          <pc:sldMk cId="778883926" sldId="2076136264"/>
        </pc:sldMkLst>
        <pc:spChg chg="mod">
          <ac:chgData name="David Warner" userId="S::david_dwarnerii.com#ext#@microsoft.onmicrosoft.com::acafcf14-4098-4a83-9425-e73571277a06" providerId="AD" clId="Web-{9F6F0D59-8C57-4D9F-AD16-574F36F40B20}" dt="2022-01-06T16:57:13.829" v="13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F6F0D59-8C57-4D9F-AD16-574F36F40B20}" dt="2022-01-06T16:57:29.408" v="13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F6F0D59-8C57-4D9F-AD16-574F36F40B20}" dt="2022-01-06T16:57:26.048" v="137"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9F6F0D59-8C57-4D9F-AD16-574F36F40B20}" dt="2022-01-06T16:56:13.827" v="113"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F6F0D59-8C57-4D9F-AD16-574F36F40B20}" dt="2022-01-06T17:09:05.552" v="148"/>
        <pc:sldMkLst>
          <pc:docMk/>
          <pc:sldMk cId="2925091645" sldId="2076136308"/>
        </pc:sldMkLst>
        <pc:spChg chg="add">
          <ac:chgData name="David Warner" userId="S::david_dwarnerii.com#ext#@microsoft.onmicrosoft.com::acafcf14-4098-4a83-9425-e73571277a06" providerId="AD" clId="Web-{9F6F0D59-8C57-4D9F-AD16-574F36F40B20}" dt="2022-01-06T17:09:05.552" v="148"/>
          <ac:spMkLst>
            <pc:docMk/>
            <pc:sldMk cId="2925091645" sldId="2076136308"/>
            <ac:spMk id="20" creationId="{B7C5DE31-8357-4FEE-A496-0A236CEB7397}"/>
          </ac:spMkLst>
        </pc:spChg>
      </pc:sldChg>
      <pc:sldChg chg="addSp">
        <pc:chgData name="David Warner" userId="S::david_dwarnerii.com#ext#@microsoft.onmicrosoft.com::acafcf14-4098-4a83-9425-e73571277a06" providerId="AD" clId="Web-{9F6F0D59-8C57-4D9F-AD16-574F36F40B20}" dt="2022-01-06T17:09:18.318" v="155"/>
        <pc:sldMkLst>
          <pc:docMk/>
          <pc:sldMk cId="4192356422" sldId="2076137796"/>
        </pc:sldMkLst>
        <pc:spChg chg="add">
          <ac:chgData name="David Warner" userId="S::david_dwarnerii.com#ext#@microsoft.onmicrosoft.com::acafcf14-4098-4a83-9425-e73571277a06" providerId="AD" clId="Web-{9F6F0D59-8C57-4D9F-AD16-574F36F40B20}" dt="2022-01-06T17:09:18.318" v="155"/>
          <ac:spMkLst>
            <pc:docMk/>
            <pc:sldMk cId="4192356422" sldId="2076137796"/>
            <ac:spMk id="3" creationId="{B6A0B858-4852-4876-A885-781379BF1C32}"/>
          </ac:spMkLst>
        </pc:spChg>
      </pc:sldChg>
      <pc:sldChg chg="addSp">
        <pc:chgData name="David Warner" userId="S::david_dwarnerii.com#ext#@microsoft.onmicrosoft.com::acafcf14-4098-4a83-9425-e73571277a06" providerId="AD" clId="Web-{9F6F0D59-8C57-4D9F-AD16-574F36F40B20}" dt="2022-01-06T17:09:15.912" v="154"/>
        <pc:sldMkLst>
          <pc:docMk/>
          <pc:sldMk cId="1812315545" sldId="2134805597"/>
        </pc:sldMkLst>
        <pc:spChg chg="add">
          <ac:chgData name="David Warner" userId="S::david_dwarnerii.com#ext#@microsoft.onmicrosoft.com::acafcf14-4098-4a83-9425-e73571277a06" providerId="AD" clId="Web-{9F6F0D59-8C57-4D9F-AD16-574F36F40B20}" dt="2022-01-06T17:09:15.912" v="154"/>
          <ac:spMkLst>
            <pc:docMk/>
            <pc:sldMk cId="1812315545" sldId="2134805597"/>
            <ac:spMk id="2" creationId="{47C7816B-D09B-49B0-AB24-EFCA8A7D3DE7}"/>
          </ac:spMkLst>
        </pc:spChg>
      </pc:sldChg>
      <pc:sldChg chg="addSp delSp modSp">
        <pc:chgData name="David Warner" userId="S::david_dwarnerii.com#ext#@microsoft.onmicrosoft.com::acafcf14-4098-4a83-9425-e73571277a06" providerId="AD" clId="Web-{9F6F0D59-8C57-4D9F-AD16-574F36F40B20}" dt="2022-01-06T17:09:02.614" v="146"/>
        <pc:sldMkLst>
          <pc:docMk/>
          <pc:sldMk cId="154491924" sldId="2134805599"/>
        </pc:sldMkLst>
        <pc:spChg chg="add del mod">
          <ac:chgData name="David Warner" userId="S::david_dwarnerii.com#ext#@microsoft.onmicrosoft.com::acafcf14-4098-4a83-9425-e73571277a06" providerId="AD" clId="Web-{9F6F0D59-8C57-4D9F-AD16-574F36F40B20}" dt="2022-01-06T17:08:55.208" v="145"/>
          <ac:spMkLst>
            <pc:docMk/>
            <pc:sldMk cId="154491924" sldId="2134805599"/>
            <ac:spMk id="19" creationId="{147B14AC-9DAC-4D81-92FA-177AB0FEEDA1}"/>
          </ac:spMkLst>
        </pc:spChg>
        <pc:spChg chg="add del mod">
          <ac:chgData name="David Warner" userId="S::david_dwarnerii.com#ext#@microsoft.onmicrosoft.com::acafcf14-4098-4a83-9425-e73571277a06" providerId="AD" clId="Web-{9F6F0D59-8C57-4D9F-AD16-574F36F40B20}" dt="2022-01-06T17:08:52.020" v="144"/>
          <ac:spMkLst>
            <pc:docMk/>
            <pc:sldMk cId="154491924" sldId="2134805599"/>
            <ac:spMk id="23" creationId="{7362A34D-5BC3-4DEC-8599-F868DFFC18D4}"/>
          </ac:spMkLst>
        </pc:spChg>
        <pc:spChg chg="add">
          <ac:chgData name="David Warner" userId="S::david_dwarnerii.com#ext#@microsoft.onmicrosoft.com::acafcf14-4098-4a83-9425-e73571277a06" providerId="AD" clId="Web-{9F6F0D59-8C57-4D9F-AD16-574F36F40B20}" dt="2022-01-06T17:09:02.614" v="146"/>
          <ac:spMkLst>
            <pc:docMk/>
            <pc:sldMk cId="154491924" sldId="2134805599"/>
            <ac:spMk id="24" creationId="{8E234EA6-FBC9-47D6-B8D9-3FE42A2929DC}"/>
          </ac:spMkLst>
        </pc:spChg>
      </pc:sldChg>
      <pc:sldChg chg="addSp">
        <pc:chgData name="David Warner" userId="S::david_dwarnerii.com#ext#@microsoft.onmicrosoft.com::acafcf14-4098-4a83-9425-e73571277a06" providerId="AD" clId="Web-{9F6F0D59-8C57-4D9F-AD16-574F36F40B20}" dt="2022-01-06T17:09:14.693" v="153"/>
        <pc:sldMkLst>
          <pc:docMk/>
          <pc:sldMk cId="837812005" sldId="2134805600"/>
        </pc:sldMkLst>
        <pc:spChg chg="add">
          <ac:chgData name="David Warner" userId="S::david_dwarnerii.com#ext#@microsoft.onmicrosoft.com::acafcf14-4098-4a83-9425-e73571277a06" providerId="AD" clId="Web-{9F6F0D59-8C57-4D9F-AD16-574F36F40B20}" dt="2022-01-06T17:09:14.693" v="153"/>
          <ac:spMkLst>
            <pc:docMk/>
            <pc:sldMk cId="837812005" sldId="2134805600"/>
            <ac:spMk id="2" creationId="{24847F5A-F196-4CB0-815E-3A88DB0AF623}"/>
          </ac:spMkLst>
        </pc:spChg>
      </pc:sldChg>
      <pc:sldChg chg="addSp">
        <pc:chgData name="David Warner" userId="S::david_dwarnerii.com#ext#@microsoft.onmicrosoft.com::acafcf14-4098-4a83-9425-e73571277a06" providerId="AD" clId="Web-{9F6F0D59-8C57-4D9F-AD16-574F36F40B20}" dt="2022-01-06T17:09:12.583" v="152"/>
        <pc:sldMkLst>
          <pc:docMk/>
          <pc:sldMk cId="3507379078" sldId="2134805601"/>
        </pc:sldMkLst>
        <pc:spChg chg="add">
          <ac:chgData name="David Warner" userId="S::david_dwarnerii.com#ext#@microsoft.onmicrosoft.com::acafcf14-4098-4a83-9425-e73571277a06" providerId="AD" clId="Web-{9F6F0D59-8C57-4D9F-AD16-574F36F40B20}" dt="2022-01-06T17:09:12.583" v="152"/>
          <ac:spMkLst>
            <pc:docMk/>
            <pc:sldMk cId="3507379078" sldId="2134805601"/>
            <ac:spMk id="4" creationId="{A28F2F63-5A2F-48D7-99BD-7359D1998F73}"/>
          </ac:spMkLst>
        </pc:spChg>
      </pc:sldChg>
      <pc:sldChg chg="addSp">
        <pc:chgData name="David Warner" userId="S::david_dwarnerii.com#ext#@microsoft.onmicrosoft.com::acafcf14-4098-4a83-9425-e73571277a06" providerId="AD" clId="Web-{9F6F0D59-8C57-4D9F-AD16-574F36F40B20}" dt="2022-01-06T17:09:04.036" v="147"/>
        <pc:sldMkLst>
          <pc:docMk/>
          <pc:sldMk cId="3743370006" sldId="2134805602"/>
        </pc:sldMkLst>
        <pc:spChg chg="add">
          <ac:chgData name="David Warner" userId="S::david_dwarnerii.com#ext#@microsoft.onmicrosoft.com::acafcf14-4098-4a83-9425-e73571277a06" providerId="AD" clId="Web-{9F6F0D59-8C57-4D9F-AD16-574F36F40B20}" dt="2022-01-06T17:09:04.036" v="147"/>
          <ac:spMkLst>
            <pc:docMk/>
            <pc:sldMk cId="3743370006" sldId="2134805602"/>
            <ac:spMk id="4" creationId="{9613D46D-8B56-4F3C-8B39-15B252DA99D6}"/>
          </ac:spMkLst>
        </pc:spChg>
      </pc:sldChg>
    </pc:docChg>
  </pc:docChgLst>
  <pc:docChgLst>
    <pc:chgData name="Julie Turner" userId="S::julie.turner_sympraxisconsulting.com#ext#@microsoft.onmicrosoft.com::51f00042-4c48-4111-9ee4-670ef2fc7d0e" providerId="AD" clId="Web-{86336C40-4E4A-4BAF-917A-6D85D65AE9BB}"/>
    <pc:docChg chg="modSld">
      <pc:chgData name="Julie Turner" userId="S::julie.turner_sympraxisconsulting.com#ext#@microsoft.onmicrosoft.com::51f00042-4c48-4111-9ee4-670ef2fc7d0e" providerId="AD" clId="Web-{86336C40-4E4A-4BAF-917A-6D85D65AE9BB}" dt="2022-04-18T15:35:58.032" v="2" actId="20577"/>
      <pc:docMkLst>
        <pc:docMk/>
      </pc:docMkLst>
      <pc:sldChg chg="delSp modSp">
        <pc:chgData name="Julie Turner" userId="S::julie.turner_sympraxisconsulting.com#ext#@microsoft.onmicrosoft.com::51f00042-4c48-4111-9ee4-670ef2fc7d0e" providerId="AD" clId="Web-{86336C40-4E4A-4BAF-917A-6D85D65AE9BB}" dt="2022-04-18T15:35:58.032" v="2" actId="20577"/>
        <pc:sldMkLst>
          <pc:docMk/>
          <pc:sldMk cId="2877399898" sldId="1623"/>
        </pc:sldMkLst>
        <pc:spChg chg="mod">
          <ac:chgData name="Julie Turner" userId="S::julie.turner_sympraxisconsulting.com#ext#@microsoft.onmicrosoft.com::51f00042-4c48-4111-9ee4-670ef2fc7d0e" providerId="AD" clId="Web-{86336C40-4E4A-4BAF-917A-6D85D65AE9BB}" dt="2022-04-18T15:35:58.032" v="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6336C40-4E4A-4BAF-917A-6D85D65AE9BB}" dt="2022-04-18T15:35:51.298" v="0"/>
          <ac:spMkLst>
            <pc:docMk/>
            <pc:sldMk cId="2877399898" sldId="1623"/>
            <ac:spMk id="138" creationId="{B73F56E0-D5A5-B2D3-1A70-12BDC185FC07}"/>
          </ac:spMkLst>
        </pc:spChg>
      </pc:sldChg>
    </pc:docChg>
  </pc:docChgLst>
  <pc:docChgLst>
    <pc:chgData name="Paolo Pialorsi" userId="S::paolo_pialorsi.com#ext#@microsoft.onmicrosoft.com::39954972-e4fe-473f-8237-5db9de0b2218" providerId="AD" clId="Web-{C504E6E7-7C72-47B4-A9FC-43757C3B5A2C}"/>
    <pc:docChg chg="modSld">
      <pc:chgData name="Paolo Pialorsi" userId="S::paolo_pialorsi.com#ext#@microsoft.onmicrosoft.com::39954972-e4fe-473f-8237-5db9de0b2218" providerId="AD" clId="Web-{C504E6E7-7C72-47B4-A9FC-43757C3B5A2C}" dt="2022-03-07T15:01:32.351" v="7" actId="20577"/>
      <pc:docMkLst>
        <pc:docMk/>
      </pc:docMkLst>
      <pc:sldChg chg="modSp">
        <pc:chgData name="Paolo Pialorsi" userId="S::paolo_pialorsi.com#ext#@microsoft.onmicrosoft.com::39954972-e4fe-473f-8237-5db9de0b2218" providerId="AD" clId="Web-{C504E6E7-7C72-47B4-A9FC-43757C3B5A2C}" dt="2022-03-07T15:01:12.335" v="4" actId="20577"/>
        <pc:sldMkLst>
          <pc:docMk/>
          <pc:sldMk cId="10702720" sldId="2079"/>
        </pc:sldMkLst>
        <pc:spChg chg="mod">
          <ac:chgData name="Paolo Pialorsi" userId="S::paolo_pialorsi.com#ext#@microsoft.onmicrosoft.com::39954972-e4fe-473f-8237-5db9de0b2218" providerId="AD" clId="Web-{C504E6E7-7C72-47B4-A9FC-43757C3B5A2C}" dt="2022-03-07T15:01:12.335" v="4"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C504E6E7-7C72-47B4-A9FC-43757C3B5A2C}" dt="2022-03-07T15:01:32.351" v="7" actId="20577"/>
        <pc:sldMkLst>
          <pc:docMk/>
          <pc:sldMk cId="778883926" sldId="2076136264"/>
        </pc:sldMkLst>
        <pc:spChg chg="mod">
          <ac:chgData name="Paolo Pialorsi" userId="S::paolo_pialorsi.com#ext#@microsoft.onmicrosoft.com::39954972-e4fe-473f-8237-5db9de0b2218" providerId="AD" clId="Web-{C504E6E7-7C72-47B4-A9FC-43757C3B5A2C}" dt="2022-03-07T15:01:32.351" v="7" actId="20577"/>
          <ac:spMkLst>
            <pc:docMk/>
            <pc:sldMk cId="778883926" sldId="2076136264"/>
            <ac:spMk id="14" creationId="{953584C8-8734-42EA-AD16-6AA2B405D249}"/>
          </ac:spMkLst>
        </pc:spChg>
      </pc:sldChg>
    </pc:docChg>
  </pc:docChgLst>
  <pc:docChgLst>
    <pc:chgData name="Patrick Rodgers" userId="d219dede-d6b3-4097-a769-454d84f039e8" providerId="ADAL" clId="{68559D82-5209-40E7-9B50-8A1EB0A978B2}"/>
    <pc:docChg chg="modSld">
      <pc:chgData name="Patrick Rodgers" userId="d219dede-d6b3-4097-a769-454d84f039e8" providerId="ADAL" clId="{68559D82-5209-40E7-9B50-8A1EB0A978B2}" dt="2022-03-10T14:35:18.643" v="82" actId="1076"/>
      <pc:docMkLst>
        <pc:docMk/>
      </pc:docMkLst>
      <pc:sldChg chg="addSp modSp">
        <pc:chgData name="Patrick Rodgers" userId="d219dede-d6b3-4097-a769-454d84f039e8" providerId="ADAL" clId="{68559D82-5209-40E7-9B50-8A1EB0A978B2}" dt="2022-03-10T14:35:18.643" v="82" actId="1076"/>
        <pc:sldMkLst>
          <pc:docMk/>
          <pc:sldMk cId="287163252" sldId="1567"/>
        </pc:sldMkLst>
        <pc:spChg chg="mod">
          <ac:chgData name="Patrick Rodgers" userId="d219dede-d6b3-4097-a769-454d84f039e8" providerId="ADAL" clId="{68559D82-5209-40E7-9B50-8A1EB0A978B2}" dt="2022-03-10T14:34:47.737" v="74" actId="1076"/>
          <ac:spMkLst>
            <pc:docMk/>
            <pc:sldMk cId="287163252" sldId="1567"/>
            <ac:spMk id="5" creationId="{9B6ECC88-D921-48D6-BA85-F52F354F9C35}"/>
          </ac:spMkLst>
        </pc:spChg>
        <pc:picChg chg="add mod">
          <ac:chgData name="Patrick Rodgers" userId="d219dede-d6b3-4097-a769-454d84f039e8" providerId="ADAL" clId="{68559D82-5209-40E7-9B50-8A1EB0A978B2}" dt="2022-03-10T14:35:18.643" v="82" actId="1076"/>
          <ac:picMkLst>
            <pc:docMk/>
            <pc:sldMk cId="287163252" sldId="1567"/>
            <ac:picMk id="1026" creationId="{2EEBCB4F-7C73-07D0-7528-B79D74389FEA}"/>
          </ac:picMkLst>
        </pc:picChg>
      </pc:sldChg>
      <pc:sldChg chg="modSp mod">
        <pc:chgData name="Patrick Rodgers" userId="d219dede-d6b3-4097-a769-454d84f039e8" providerId="ADAL" clId="{68559D82-5209-40E7-9B50-8A1EB0A978B2}" dt="2022-03-07T21:56:10.040" v="67" actId="1076"/>
        <pc:sldMkLst>
          <pc:docMk/>
          <pc:sldMk cId="2877399898" sldId="1623"/>
        </pc:sldMkLst>
        <pc:spChg chg="mod">
          <ac:chgData name="Patrick Rodgers" userId="d219dede-d6b3-4097-a769-454d84f039e8" providerId="ADAL" clId="{68559D82-5209-40E7-9B50-8A1EB0A978B2}" dt="2022-03-07T21:55:49.559" v="61" actId="108"/>
          <ac:spMkLst>
            <pc:docMk/>
            <pc:sldMk cId="2877399898" sldId="1623"/>
            <ac:spMk id="3" creationId="{CBDC9C38-872E-4048-96FE-C321FEF21EC1}"/>
          </ac:spMkLst>
        </pc:spChg>
        <pc:spChg chg="mod">
          <ac:chgData name="Patrick Rodgers" userId="d219dede-d6b3-4097-a769-454d84f039e8" providerId="ADAL" clId="{68559D82-5209-40E7-9B50-8A1EB0A978B2}" dt="2022-03-07T21:56:10.040" v="67" actId="1076"/>
          <ac:spMkLst>
            <pc:docMk/>
            <pc:sldMk cId="2877399898" sldId="1623"/>
            <ac:spMk id="4" creationId="{0F2C6B73-B0A6-488E-8A1A-A974C7EB72F2}"/>
          </ac:spMkLst>
        </pc:spChg>
      </pc:sldChg>
    </pc:docChg>
  </pc:docChgLst>
  <pc:docChgLst>
    <pc:chgData name="David Warner" userId="S::david_dwarnerii.com#ext#@microsoft.onmicrosoft.com::acafcf14-4098-4a83-9425-e73571277a06" providerId="AD" clId="Web-{69DFC64D-6CDE-4A65-9E10-0AB3C4B0DCF4}"/>
    <pc:docChg chg="modSld">
      <pc:chgData name="David Warner" userId="S::david_dwarnerii.com#ext#@microsoft.onmicrosoft.com::acafcf14-4098-4a83-9425-e73571277a06" providerId="AD" clId="Web-{69DFC64D-6CDE-4A65-9E10-0AB3C4B0DCF4}" dt="2022-01-26T16:44:17.997" v="114" actId="1076"/>
      <pc:docMkLst>
        <pc:docMk/>
      </pc:docMkLst>
      <pc:sldChg chg="addSp delSp modSp">
        <pc:chgData name="David Warner" userId="S::david_dwarnerii.com#ext#@microsoft.onmicrosoft.com::acafcf14-4098-4a83-9425-e73571277a06" providerId="AD" clId="Web-{69DFC64D-6CDE-4A65-9E10-0AB3C4B0DCF4}" dt="2022-01-26T16:44:17.997" v="114" actId="1076"/>
        <pc:sldMkLst>
          <pc:docMk/>
          <pc:sldMk cId="154491924" sldId="2134805599"/>
        </pc:sldMkLst>
        <pc:spChg chg="mod">
          <ac:chgData name="David Warner" userId="S::david_dwarnerii.com#ext#@microsoft.onmicrosoft.com::acafcf14-4098-4a83-9425-e73571277a06" providerId="AD" clId="Web-{69DFC64D-6CDE-4A65-9E10-0AB3C4B0DCF4}" dt="2022-01-26T16:42:47.135" v="8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69DFC64D-6CDE-4A65-9E10-0AB3C4B0DCF4}" dt="2022-01-26T16:42:39.604" v="83"/>
          <ac:spMkLst>
            <pc:docMk/>
            <pc:sldMk cId="154491924" sldId="2134805599"/>
            <ac:spMk id="19" creationId="{5F1919D3-31B6-4DEE-8D5A-FE2F56F6AA04}"/>
          </ac:spMkLst>
        </pc:spChg>
        <pc:grpChg chg="mod">
          <ac:chgData name="David Warner" userId="S::david_dwarnerii.com#ext#@microsoft.onmicrosoft.com::acafcf14-4098-4a83-9425-e73571277a06" providerId="AD" clId="Web-{69DFC64D-6CDE-4A65-9E10-0AB3C4B0DCF4}" dt="2022-01-26T16:44:17.919" v="112"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69DFC64D-6CDE-4A65-9E10-0AB3C4B0DCF4}" dt="2022-01-26T16:44:17.950" v="113" actId="1076"/>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69DFC64D-6CDE-4A65-9E10-0AB3C4B0DCF4}" dt="2022-01-26T16:44:09.559" v="111"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69DFC64D-6CDE-4A65-9E10-0AB3C4B0DCF4}" dt="2022-01-26T16:42:22.869" v="81" actId="1076"/>
          <ac:picMkLst>
            <pc:docMk/>
            <pc:sldMk cId="154491924" sldId="2134805599"/>
            <ac:picMk id="48" creationId="{D382914F-DF22-42FD-8A9D-E4D8CC581072}"/>
          </ac:picMkLst>
        </pc:picChg>
        <pc:picChg chg="add mod">
          <ac:chgData name="David Warner" userId="S::david_dwarnerii.com#ext#@microsoft.onmicrosoft.com::acafcf14-4098-4a83-9425-e73571277a06" providerId="AD" clId="Web-{69DFC64D-6CDE-4A65-9E10-0AB3C4B0DCF4}" dt="2022-01-26T16:44:17.997" v="114" actId="1076"/>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69DFC64D-6CDE-4A65-9E10-0AB3C4B0DCF4}" dt="2022-01-26T16:44:09.559" v="110" actId="1076"/>
          <ac:picMkLst>
            <pc:docMk/>
            <pc:sldMk cId="154491924" sldId="2134805599"/>
            <ac:picMk id="2050" creationId="{4FEF73C7-6A9F-47FE-A7F8-DA46884CE383}"/>
          </ac:picMkLst>
        </pc:picChg>
      </pc:sldChg>
    </pc:docChg>
  </pc:docChgLst>
  <pc:docChgLst>
    <pc:chgData name="Hugo Bernier" userId="846ef6cd-3f11-462c-a4be-44fff9f1a751" providerId="ADAL" clId="{DB9D09BB-B870-49F0-8698-6E57DF0A899F}"/>
    <pc:docChg chg="undo custSel modSld">
      <pc:chgData name="Hugo Bernier" userId="846ef6cd-3f11-462c-a4be-44fff9f1a751" providerId="ADAL" clId="{DB9D09BB-B870-49F0-8698-6E57DF0A899F}" dt="2021-08-12T03:36:50.923" v="411" actId="339"/>
      <pc:docMkLst>
        <pc:docMk/>
      </pc:docMkLst>
      <pc:sldChg chg="addSp modSp mod">
        <pc:chgData name="Hugo Bernier" userId="846ef6cd-3f11-462c-a4be-44fff9f1a751" providerId="ADAL" clId="{DB9D09BB-B870-49F0-8698-6E57DF0A899F}" dt="2021-08-12T03:36:50.923" v="411" actId="339"/>
        <pc:sldMkLst>
          <pc:docMk/>
          <pc:sldMk cId="10702720" sldId="2079"/>
        </pc:sldMkLst>
        <pc:picChg chg="add mod">
          <ac:chgData name="Hugo Bernier" userId="846ef6cd-3f11-462c-a4be-44fff9f1a751" providerId="ADAL" clId="{DB9D09BB-B870-49F0-8698-6E57DF0A899F}" dt="2021-08-12T03:36:50.923" v="411" actId="339"/>
          <ac:picMkLst>
            <pc:docMk/>
            <pc:sldMk cId="10702720" sldId="2079"/>
            <ac:picMk id="4" creationId="{839C8BBE-54CC-4AE4-84DB-78086C2A9BF9}"/>
          </ac:picMkLst>
        </pc:picChg>
      </pc:sldChg>
      <pc:sldChg chg="addSp delSp modSp mod modNotesTx">
        <pc:chgData name="Hugo Bernier" userId="846ef6cd-3f11-462c-a4be-44fff9f1a751" providerId="ADAL" clId="{DB9D09BB-B870-49F0-8698-6E57DF0A899F}" dt="2021-08-12T03:33:48.795" v="403" actId="1076"/>
        <pc:sldMkLst>
          <pc:docMk/>
          <pc:sldMk cId="2636939237" sldId="2076137579"/>
        </pc:sldMkLst>
        <pc:spChg chg="mod">
          <ac:chgData name="Hugo Bernier" userId="846ef6cd-3f11-462c-a4be-44fff9f1a751" providerId="ADAL" clId="{DB9D09BB-B870-49F0-8698-6E57DF0A899F}" dt="2021-08-12T03:31:25.436" v="351" actId="20577"/>
          <ac:spMkLst>
            <pc:docMk/>
            <pc:sldMk cId="2636939237" sldId="2076137579"/>
            <ac:spMk id="3" creationId="{CBDC9C38-872E-4048-96FE-C321FEF21EC1}"/>
          </ac:spMkLst>
        </pc:spChg>
        <pc:spChg chg="del">
          <ac:chgData name="Hugo Bernier" userId="846ef6cd-3f11-462c-a4be-44fff9f1a751" providerId="ADAL" clId="{DB9D09BB-B870-49F0-8698-6E57DF0A899F}" dt="2021-08-12T03:02:37.957" v="0" actId="478"/>
          <ac:spMkLst>
            <pc:docMk/>
            <pc:sldMk cId="2636939237" sldId="2076137579"/>
            <ac:spMk id="23" creationId="{36F0858E-1AA6-4D5F-8178-17103939697E}"/>
          </ac:spMkLst>
        </pc:spChg>
        <pc:grpChg chg="del">
          <ac:chgData name="Hugo Bernier" userId="846ef6cd-3f11-462c-a4be-44fff9f1a751" providerId="ADAL" clId="{DB9D09BB-B870-49F0-8698-6E57DF0A899F}" dt="2021-08-12T03:02:44.573" v="1" actId="478"/>
          <ac:grpSpMkLst>
            <pc:docMk/>
            <pc:sldMk cId="2636939237" sldId="2076137579"/>
            <ac:grpSpMk id="38" creationId="{48D87B39-9F1F-48E4-B10A-DB3C4BA9357A}"/>
          </ac:grpSpMkLst>
        </pc:grpChg>
        <pc:grpChg chg="add del mod">
          <ac:chgData name="Hugo Bernier" userId="846ef6cd-3f11-462c-a4be-44fff9f1a751" providerId="ADAL" clId="{DB9D09BB-B870-49F0-8698-6E57DF0A899F}" dt="2021-08-12T03:33:48.795" v="403" actId="1076"/>
          <ac:grpSpMkLst>
            <pc:docMk/>
            <pc:sldMk cId="2636939237" sldId="2076137579"/>
            <ac:grpSpMk id="58" creationId="{EA665CB2-B8DA-4899-9BC5-FE1F128A65E2}"/>
          </ac:grpSpMkLst>
        </pc:grpChg>
        <pc:picChg chg="add mod topLvl">
          <ac:chgData name="Hugo Bernier" userId="846ef6cd-3f11-462c-a4be-44fff9f1a751" providerId="ADAL" clId="{DB9D09BB-B870-49F0-8698-6E57DF0A899F}" dt="2021-08-12T03:33:06.958" v="401" actId="1076"/>
          <ac:picMkLst>
            <pc:docMk/>
            <pc:sldMk cId="2636939237" sldId="2076137579"/>
            <ac:picMk id="25" creationId="{9CDFA1A3-5889-48B5-9B14-4DFA9CBB0003}"/>
          </ac:picMkLst>
        </pc:picChg>
        <pc:picChg chg="mod">
          <ac:chgData name="Hugo Bernier" userId="846ef6cd-3f11-462c-a4be-44fff9f1a751" providerId="ADAL" clId="{DB9D09BB-B870-49F0-8698-6E57DF0A899F}" dt="2021-08-12T03:19:23.741" v="159" actId="1076"/>
          <ac:picMkLst>
            <pc:docMk/>
            <pc:sldMk cId="2636939237" sldId="2076137579"/>
            <ac:picMk id="29" creationId="{E8DC1192-0F89-4521-AC70-9EE3FE847BB2}"/>
          </ac:picMkLst>
        </pc:picChg>
        <pc:picChg chg="mod">
          <ac:chgData name="Hugo Bernier" userId="846ef6cd-3f11-462c-a4be-44fff9f1a751" providerId="ADAL" clId="{DB9D09BB-B870-49F0-8698-6E57DF0A899F}" dt="2021-08-12T03:31:45.797" v="371" actId="1037"/>
          <ac:picMkLst>
            <pc:docMk/>
            <pc:sldMk cId="2636939237" sldId="2076137579"/>
            <ac:picMk id="32" creationId="{1C8A8DDC-AFDC-463F-9C81-ACFC9D208E3B}"/>
          </ac:picMkLst>
        </pc:picChg>
        <pc:picChg chg="mod">
          <ac:chgData name="Hugo Bernier" userId="846ef6cd-3f11-462c-a4be-44fff9f1a751" providerId="ADAL" clId="{DB9D09BB-B870-49F0-8698-6E57DF0A899F}" dt="2021-08-12T03:26:53.968" v="312" actId="1076"/>
          <ac:picMkLst>
            <pc:docMk/>
            <pc:sldMk cId="2636939237" sldId="2076137579"/>
            <ac:picMk id="33" creationId="{6B1F3093-F79F-44B1-BE20-443071F6A2F4}"/>
          </ac:picMkLst>
        </pc:picChg>
        <pc:picChg chg="add mod topLvl">
          <ac:chgData name="Hugo Bernier" userId="846ef6cd-3f11-462c-a4be-44fff9f1a751" providerId="ADAL" clId="{DB9D09BB-B870-49F0-8698-6E57DF0A899F}" dt="2021-08-12T03:33:06.958" v="401" actId="1076"/>
          <ac:picMkLst>
            <pc:docMk/>
            <pc:sldMk cId="2636939237" sldId="2076137579"/>
            <ac:picMk id="40" creationId="{D7427510-0053-4A41-8D2A-D7F4777E6556}"/>
          </ac:picMkLst>
        </pc:picChg>
        <pc:picChg chg="mod">
          <ac:chgData name="Hugo Bernier" userId="846ef6cd-3f11-462c-a4be-44fff9f1a751" providerId="ADAL" clId="{DB9D09BB-B870-49F0-8698-6E57DF0A899F}" dt="2021-08-12T03:19:23.741" v="159" actId="1076"/>
          <ac:picMkLst>
            <pc:docMk/>
            <pc:sldMk cId="2636939237" sldId="2076137579"/>
            <ac:picMk id="46" creationId="{189F0A85-4189-413D-A0C8-A5F3E2FF1168}"/>
          </ac:picMkLst>
        </pc:picChg>
        <pc:picChg chg="del">
          <ac:chgData name="Hugo Bernier" userId="846ef6cd-3f11-462c-a4be-44fff9f1a751" providerId="ADAL" clId="{DB9D09BB-B870-49F0-8698-6E57DF0A899F}" dt="2021-08-12T03:18:49.318" v="127" actId="478"/>
          <ac:picMkLst>
            <pc:docMk/>
            <pc:sldMk cId="2636939237" sldId="2076137579"/>
            <ac:picMk id="47" creationId="{8DE29B0C-4135-432A-A46B-E66A79D1E5C5}"/>
          </ac:picMkLst>
        </pc:picChg>
        <pc:picChg chg="del mod">
          <ac:chgData name="Hugo Bernier" userId="846ef6cd-3f11-462c-a4be-44fff9f1a751" providerId="ADAL" clId="{DB9D09BB-B870-49F0-8698-6E57DF0A899F}" dt="2021-08-12T03:27:18.575" v="315" actId="478"/>
          <ac:picMkLst>
            <pc:docMk/>
            <pc:sldMk cId="2636939237" sldId="2076137579"/>
            <ac:picMk id="48" creationId="{21EAA3BF-DB13-4EB4-8B8F-F30754472A85}"/>
          </ac:picMkLst>
        </pc:picChg>
        <pc:picChg chg="mod">
          <ac:chgData name="Hugo Bernier" userId="846ef6cd-3f11-462c-a4be-44fff9f1a751" providerId="ADAL" clId="{DB9D09BB-B870-49F0-8698-6E57DF0A899F}" dt="2021-08-12T03:31:38.473" v="362" actId="1036"/>
          <ac:picMkLst>
            <pc:docMk/>
            <pc:sldMk cId="2636939237" sldId="2076137579"/>
            <ac:picMk id="49" creationId="{B107DBC6-6BA1-43C8-BECB-DA10BD715758}"/>
          </ac:picMkLst>
        </pc:picChg>
        <pc:picChg chg="del">
          <ac:chgData name="Hugo Bernier" userId="846ef6cd-3f11-462c-a4be-44fff9f1a751" providerId="ADAL" clId="{DB9D09BB-B870-49F0-8698-6E57DF0A899F}" dt="2021-08-12T03:31:11.743" v="335" actId="478"/>
          <ac:picMkLst>
            <pc:docMk/>
            <pc:sldMk cId="2636939237" sldId="2076137579"/>
            <ac:picMk id="52" creationId="{38631481-A965-4852-949C-18B45C5A95D3}"/>
          </ac:picMkLst>
        </pc:picChg>
        <pc:picChg chg="add mod topLvl">
          <ac:chgData name="Hugo Bernier" userId="846ef6cd-3f11-462c-a4be-44fff9f1a751" providerId="ADAL" clId="{DB9D09BB-B870-49F0-8698-6E57DF0A899F}" dt="2021-08-12T03:32:57.104" v="397" actId="165"/>
          <ac:picMkLst>
            <pc:docMk/>
            <pc:sldMk cId="2636939237" sldId="2076137579"/>
            <ac:picMk id="54" creationId="{73510CA6-2AB5-482B-856B-213417DA3731}"/>
          </ac:picMkLst>
        </pc:picChg>
        <pc:picChg chg="add mod topLvl">
          <ac:chgData name="Hugo Bernier" userId="846ef6cd-3f11-462c-a4be-44fff9f1a751" providerId="ADAL" clId="{DB9D09BB-B870-49F0-8698-6E57DF0A899F}" dt="2021-08-12T03:32:57.104" v="397" actId="165"/>
          <ac:picMkLst>
            <pc:docMk/>
            <pc:sldMk cId="2636939237" sldId="2076137579"/>
            <ac:picMk id="56" creationId="{78FC1106-E845-42B7-82B7-97F8EE5C4E0F}"/>
          </ac:picMkLst>
        </pc:picChg>
        <pc:picChg chg="add mod">
          <ac:chgData name="Hugo Bernier" userId="846ef6cd-3f11-462c-a4be-44fff9f1a751" providerId="ADAL" clId="{DB9D09BB-B870-49F0-8698-6E57DF0A899F}" dt="2021-08-12T03:27:02.434" v="313" actId="571"/>
          <ac:picMkLst>
            <pc:docMk/>
            <pc:sldMk cId="2636939237" sldId="2076137579"/>
            <ac:picMk id="57" creationId="{F75BB09E-985C-4106-AF90-713DE0AD28B6}"/>
          </ac:picMkLst>
        </pc:picChg>
      </pc:sldChg>
    </pc:docChg>
  </pc:docChgLst>
  <pc:docChgLst>
    <pc:chgData name="Hugo Bernier" userId="846ef6cd-3f11-462c-a4be-44fff9f1a751" providerId="ADAL" clId="{3942B134-8B40-4B05-B001-3AE607A3256C}"/>
    <pc:docChg chg="undo custSel delSld modSld modSection">
      <pc:chgData name="Hugo Bernier" userId="846ef6cd-3f11-462c-a4be-44fff9f1a751" providerId="ADAL" clId="{3942B134-8B40-4B05-B001-3AE607A3256C}" dt="2021-12-30T15:06:43.703" v="406" actId="478"/>
      <pc:docMkLst>
        <pc:docMk/>
      </pc:docMkLst>
      <pc:sldChg chg="modSp mod">
        <pc:chgData name="Hugo Bernier" userId="846ef6cd-3f11-462c-a4be-44fff9f1a751" providerId="ADAL" clId="{3942B134-8B40-4B05-B001-3AE607A3256C}" dt="2021-12-30T14:53:18.610" v="373" actId="20577"/>
        <pc:sldMkLst>
          <pc:docMk/>
          <pc:sldMk cId="10702720" sldId="2079"/>
        </pc:sldMkLst>
        <pc:spChg chg="mod">
          <ac:chgData name="Hugo Bernier" userId="846ef6cd-3f11-462c-a4be-44fff9f1a751" providerId="ADAL" clId="{3942B134-8B40-4B05-B001-3AE607A3256C}" dt="2021-12-30T14:53:18.610" v="373" actId="20577"/>
          <ac:spMkLst>
            <pc:docMk/>
            <pc:sldMk cId="10702720" sldId="2079"/>
            <ac:spMk id="8" creationId="{00000000-0000-0000-0000-000000000000}"/>
          </ac:spMkLst>
        </pc:spChg>
      </pc:sldChg>
      <pc:sldChg chg="delSp mod delAnim">
        <pc:chgData name="Hugo Bernier" userId="846ef6cd-3f11-462c-a4be-44fff9f1a751" providerId="ADAL" clId="{3942B134-8B40-4B05-B001-3AE607A3256C}" dt="2021-12-30T15:06:43.703" v="406" actId="478"/>
        <pc:sldMkLst>
          <pc:docMk/>
          <pc:sldMk cId="915949081" sldId="2134805595"/>
        </pc:sldMkLst>
        <pc:spChg chg="del">
          <ac:chgData name="Hugo Bernier" userId="846ef6cd-3f11-462c-a4be-44fff9f1a751" providerId="ADAL" clId="{3942B134-8B40-4B05-B001-3AE607A3256C}" dt="2021-12-30T15:06:43.703" v="406" actId="478"/>
          <ac:spMkLst>
            <pc:docMk/>
            <pc:sldMk cId="915949081" sldId="2134805595"/>
            <ac:spMk id="11" creationId="{E7C6FC27-516A-4E59-9608-CD238D39E4F0}"/>
          </ac:spMkLst>
        </pc:spChg>
        <pc:spChg chg="del">
          <ac:chgData name="Hugo Bernier" userId="846ef6cd-3f11-462c-a4be-44fff9f1a751" providerId="ADAL" clId="{3942B134-8B40-4B05-B001-3AE607A3256C}" dt="2021-12-30T15:06:40.684" v="405" actId="478"/>
          <ac:spMkLst>
            <pc:docMk/>
            <pc:sldMk cId="915949081" sldId="2134805595"/>
            <ac:spMk id="12" creationId="{2E2C9E5A-607A-4CAF-B8BA-DE4EFF891BA2}"/>
          </ac:spMkLst>
        </pc:spChg>
      </pc:sldChg>
      <pc:sldChg chg="addSp delSp modSp mod modShow modNotesTx">
        <pc:chgData name="Hugo Bernier" userId="846ef6cd-3f11-462c-a4be-44fff9f1a751" providerId="ADAL" clId="{3942B134-8B40-4B05-B001-3AE607A3256C}" dt="2021-12-30T15:04:39.300" v="404" actId="20577"/>
        <pc:sldMkLst>
          <pc:docMk/>
          <pc:sldMk cId="3743370006" sldId="2134805602"/>
        </pc:sldMkLst>
        <pc:spChg chg="mod ord">
          <ac:chgData name="Hugo Bernier" userId="846ef6cd-3f11-462c-a4be-44fff9f1a751" providerId="ADAL" clId="{3942B134-8B40-4B05-B001-3AE607A3256C}" dt="2021-12-30T14:20:41.350" v="372" actId="20577"/>
          <ac:spMkLst>
            <pc:docMk/>
            <pc:sldMk cId="3743370006" sldId="2134805602"/>
            <ac:spMk id="2" creationId="{4EDF62F3-12E9-44F2-ADF4-F7AEA5750C8C}"/>
          </ac:spMkLst>
        </pc:spChg>
        <pc:spChg chg="mod">
          <ac:chgData name="Hugo Bernier" userId="846ef6cd-3f11-462c-a4be-44fff9f1a751" providerId="ADAL" clId="{3942B134-8B40-4B05-B001-3AE607A3256C}" dt="2021-12-30T14:06:56.330" v="304"/>
          <ac:spMkLst>
            <pc:docMk/>
            <pc:sldMk cId="3743370006" sldId="2134805602"/>
            <ac:spMk id="3" creationId="{CBDC9C38-872E-4048-96FE-C321FEF21EC1}"/>
          </ac:spMkLst>
        </pc:spChg>
        <pc:spChg chg="del">
          <ac:chgData name="Hugo Bernier" userId="846ef6cd-3f11-462c-a4be-44fff9f1a751" providerId="ADAL" clId="{3942B134-8B40-4B05-B001-3AE607A3256C}" dt="2021-12-30T13:39:03.825" v="2" actId="478"/>
          <ac:spMkLst>
            <pc:docMk/>
            <pc:sldMk cId="3743370006" sldId="2134805602"/>
            <ac:spMk id="4" creationId="{A343A000-F1AE-40C1-84B2-38402DB16319}"/>
          </ac:spMkLst>
        </pc:spChg>
        <pc:spChg chg="add del mod">
          <ac:chgData name="Hugo Bernier" userId="846ef6cd-3f11-462c-a4be-44fff9f1a751" providerId="ADAL" clId="{3942B134-8B40-4B05-B001-3AE607A3256C}" dt="2021-12-30T14:19:17.284" v="367" actId="21"/>
          <ac:spMkLst>
            <pc:docMk/>
            <pc:sldMk cId="3743370006" sldId="2134805602"/>
            <ac:spMk id="26" creationId="{25D12D50-9985-4260-BEDD-ED6E47851FEC}"/>
          </ac:spMkLst>
        </pc:spChg>
        <pc:grpChg chg="add mod">
          <ac:chgData name="Hugo Bernier" userId="846ef6cd-3f11-462c-a4be-44fff9f1a751" providerId="ADAL" clId="{3942B134-8B40-4B05-B001-3AE607A3256C}" dt="2021-12-30T14:09:25.048" v="322" actId="14100"/>
          <ac:grpSpMkLst>
            <pc:docMk/>
            <pc:sldMk cId="3743370006" sldId="2134805602"/>
            <ac:grpSpMk id="24" creationId="{DFE97157-7870-4401-8043-FED8262A2BC4}"/>
          </ac:grpSpMkLst>
        </pc:grpChg>
        <pc:grpChg chg="add mod">
          <ac:chgData name="Hugo Bernier" userId="846ef6cd-3f11-462c-a4be-44fff9f1a751" providerId="ADAL" clId="{3942B134-8B40-4B05-B001-3AE607A3256C}" dt="2021-12-30T14:10:11.258" v="330" actId="1076"/>
          <ac:grpSpMkLst>
            <pc:docMk/>
            <pc:sldMk cId="3743370006" sldId="2134805602"/>
            <ac:grpSpMk id="25" creationId="{AFB35213-75C9-4CB5-A44D-7BC0220415CE}"/>
          </ac:grpSpMkLst>
        </pc:grpChg>
        <pc:grpChg chg="del">
          <ac:chgData name="Hugo Bernier" userId="846ef6cd-3f11-462c-a4be-44fff9f1a751" providerId="ADAL" clId="{3942B134-8B40-4B05-B001-3AE607A3256C}" dt="2021-12-30T13:40:35.944" v="3" actId="165"/>
          <ac:grpSpMkLst>
            <pc:docMk/>
            <pc:sldMk cId="3743370006" sldId="2134805602"/>
            <ac:grpSpMk id="39" creationId="{026FC2DC-64C6-40A7-815B-6BD88E793495}"/>
          </ac:grpSpMkLst>
        </pc:grpChg>
        <pc:picChg chg="add del mod">
          <ac:chgData name="Hugo Bernier" userId="846ef6cd-3f11-462c-a4be-44fff9f1a751" providerId="ADAL" clId="{3942B134-8B40-4B05-B001-3AE607A3256C}" dt="2021-12-30T13:49:04.371" v="104"/>
          <ac:picMkLst>
            <pc:docMk/>
            <pc:sldMk cId="3743370006" sldId="2134805602"/>
            <ac:picMk id="19" creationId="{2A454E50-5277-41B4-B442-BC11A30094D4}"/>
          </ac:picMkLst>
        </pc:picChg>
        <pc:picChg chg="mod topLvl">
          <ac:chgData name="Hugo Bernier" userId="846ef6cd-3f11-462c-a4be-44fff9f1a751" providerId="ADAL" clId="{3942B134-8B40-4B05-B001-3AE607A3256C}" dt="2021-12-30T14:09:03.137" v="317" actId="1076"/>
          <ac:picMkLst>
            <pc:docMk/>
            <pc:sldMk cId="3743370006" sldId="2134805602"/>
            <ac:picMk id="20" creationId="{64B9A495-90BC-45EF-B02B-7BA6508473AA}"/>
          </ac:picMkLst>
        </pc:picChg>
        <pc:picChg chg="mod topLvl">
          <ac:chgData name="Hugo Bernier" userId="846ef6cd-3f11-462c-a4be-44fff9f1a751" providerId="ADAL" clId="{3942B134-8B40-4B05-B001-3AE607A3256C}" dt="2021-12-30T14:09:06.137" v="318" actId="1076"/>
          <ac:picMkLst>
            <pc:docMk/>
            <pc:sldMk cId="3743370006" sldId="2134805602"/>
            <ac:picMk id="23" creationId="{61E22A0E-140F-4076-88E2-F53B153FBDE1}"/>
          </ac:picMkLst>
        </pc:picChg>
        <pc:picChg chg="add mod">
          <ac:chgData name="Hugo Bernier" userId="846ef6cd-3f11-462c-a4be-44fff9f1a751" providerId="ADAL" clId="{3942B134-8B40-4B05-B001-3AE607A3256C}" dt="2021-12-30T14:19:24.297" v="369" actId="1076"/>
          <ac:picMkLst>
            <pc:docMk/>
            <pc:sldMk cId="3743370006" sldId="2134805602"/>
            <ac:picMk id="31" creationId="{5391FB0E-CB8B-430F-9AC4-62D2AA602748}"/>
          </ac:picMkLst>
        </pc:picChg>
        <pc:picChg chg="mod topLvl">
          <ac:chgData name="Hugo Bernier" userId="846ef6cd-3f11-462c-a4be-44fff9f1a751" providerId="ADAL" clId="{3942B134-8B40-4B05-B001-3AE607A3256C}" dt="2021-12-30T14:09:43.861" v="326" actId="1076"/>
          <ac:picMkLst>
            <pc:docMk/>
            <pc:sldMk cId="3743370006" sldId="2134805602"/>
            <ac:picMk id="32" creationId="{EAAFE7B7-A914-4C59-A542-9148DCFA52AB}"/>
          </ac:picMkLst>
        </pc:picChg>
        <pc:picChg chg="mod">
          <ac:chgData name="Hugo Bernier" userId="846ef6cd-3f11-462c-a4be-44fff9f1a751" providerId="ADAL" clId="{3942B134-8B40-4B05-B001-3AE607A3256C}" dt="2021-12-30T14:01:56.869" v="275" actId="1076"/>
          <ac:picMkLst>
            <pc:docMk/>
            <pc:sldMk cId="3743370006" sldId="2134805602"/>
            <ac:picMk id="35" creationId="{3EA1BE2F-C398-4574-953D-B75DC66915F8}"/>
          </ac:picMkLst>
        </pc:picChg>
        <pc:picChg chg="mod topLvl">
          <ac:chgData name="Hugo Bernier" userId="846ef6cd-3f11-462c-a4be-44fff9f1a751" providerId="ADAL" clId="{3942B134-8B40-4B05-B001-3AE607A3256C}" dt="2021-12-30T14:09:40.854" v="325" actId="14100"/>
          <ac:picMkLst>
            <pc:docMk/>
            <pc:sldMk cId="3743370006" sldId="2134805602"/>
            <ac:picMk id="38" creationId="{7141578A-3E2C-446E-B687-47E245108240}"/>
          </ac:picMkLst>
        </pc:picChg>
        <pc:picChg chg="del">
          <ac:chgData name="Hugo Bernier" userId="846ef6cd-3f11-462c-a4be-44fff9f1a751" providerId="ADAL" clId="{3942B134-8B40-4B05-B001-3AE607A3256C}" dt="2021-12-30T13:48:18.546" v="102" actId="478"/>
          <ac:picMkLst>
            <pc:docMk/>
            <pc:sldMk cId="3743370006" sldId="2134805602"/>
            <ac:picMk id="50" creationId="{9B2D6D50-33E6-42C7-87E6-9E706CE4BD21}"/>
          </ac:picMkLst>
        </pc:picChg>
        <pc:picChg chg="add del">
          <ac:chgData name="Hugo Bernier" userId="846ef6cd-3f11-462c-a4be-44fff9f1a751" providerId="ADAL" clId="{3942B134-8B40-4B05-B001-3AE607A3256C}" dt="2021-12-30T14:09:11.084" v="320"/>
          <ac:picMkLst>
            <pc:docMk/>
            <pc:sldMk cId="3743370006" sldId="2134805602"/>
            <ac:picMk id="1026" creationId="{DA9CF273-BD5C-4BFD-990D-687B2339F07E}"/>
          </ac:picMkLst>
        </pc:picChg>
      </pc:sldChg>
      <pc:sldChg chg="del">
        <pc:chgData name="Hugo Bernier" userId="846ef6cd-3f11-462c-a4be-44fff9f1a751" providerId="ADAL" clId="{3942B134-8B40-4B05-B001-3AE607A3256C}" dt="2021-12-30T13:38:53.422" v="0" actId="2696"/>
        <pc:sldMkLst>
          <pc:docMk/>
          <pc:sldMk cId="1530001416" sldId="2134805603"/>
        </pc:sldMkLst>
      </pc:sldChg>
    </pc:docChg>
  </pc:docChgLst>
  <pc:docChgLst>
    <pc:chgData name="David Warner" userId="S::david_dwarnerii.com#ext#@microsoft.onmicrosoft.com::acafcf14-4098-4a83-9425-e73571277a06" providerId="AD" clId="Web-{3918368A-F4C1-4E46-B73A-B4B5B5D67996}"/>
    <pc:docChg chg="modSld">
      <pc:chgData name="David Warner" userId="S::david_dwarnerii.com#ext#@microsoft.onmicrosoft.com::acafcf14-4098-4a83-9425-e73571277a06" providerId="AD" clId="Web-{3918368A-F4C1-4E46-B73A-B4B5B5D67996}" dt="2022-01-13T15:15:16.049" v="0" actId="20577"/>
      <pc:docMkLst>
        <pc:docMk/>
      </pc:docMkLst>
      <pc:sldChg chg="modSp">
        <pc:chgData name="David Warner" userId="S::david_dwarnerii.com#ext#@microsoft.onmicrosoft.com::acafcf14-4098-4a83-9425-e73571277a06" providerId="AD" clId="Web-{3918368A-F4C1-4E46-B73A-B4B5B5D67996}" dt="2022-01-13T15:15:16.049" v="0" actId="20577"/>
        <pc:sldMkLst>
          <pc:docMk/>
          <pc:sldMk cId="154491924" sldId="2134805599"/>
        </pc:sldMkLst>
        <pc:spChg chg="mod">
          <ac:chgData name="David Warner" userId="S::david_dwarnerii.com#ext#@microsoft.onmicrosoft.com::acafcf14-4098-4a83-9425-e73571277a06" providerId="AD" clId="Web-{3918368A-F4C1-4E46-B73A-B4B5B5D67996}" dt="2022-01-13T15:15:16.049" v="0" actId="20577"/>
          <ac:spMkLst>
            <pc:docMk/>
            <pc:sldMk cId="154491924" sldId="2134805599"/>
            <ac:spMk id="3" creationId="{CBDC9C38-872E-4048-96FE-C321FEF21EC1}"/>
          </ac:spMkLst>
        </pc:spChg>
      </pc:sldChg>
    </pc:docChg>
  </pc:docChgLst>
  <pc:docChgLst>
    <pc:chgData name="Mikael Svenson" userId="965d4e6a-fd22-4d0b-8bb9-2315d7bb356c" providerId="ADAL" clId="{896FB2B9-FDDB-47D6-9907-EC020F596592}"/>
    <pc:docChg chg="custSel modSld">
      <pc:chgData name="Mikael Svenson" userId="965d4e6a-fd22-4d0b-8bb9-2315d7bb356c" providerId="ADAL" clId="{896FB2B9-FDDB-47D6-9907-EC020F596592}" dt="2021-10-18T14:17:40.303" v="102" actId="1076"/>
      <pc:docMkLst>
        <pc:docMk/>
      </pc:docMkLst>
      <pc:sldChg chg="mod modShow">
        <pc:chgData name="Mikael Svenson" userId="965d4e6a-fd22-4d0b-8bb9-2315d7bb356c" providerId="ADAL" clId="{896FB2B9-FDDB-47D6-9907-EC020F596592}" dt="2021-10-18T14:14:35.159" v="0" actId="729"/>
        <pc:sldMkLst>
          <pc:docMk/>
          <pc:sldMk cId="456093034" sldId="2076136307"/>
        </pc:sldMkLst>
      </pc:sldChg>
      <pc:sldChg chg="delSp modSp mod modShow">
        <pc:chgData name="Mikael Svenson" userId="965d4e6a-fd22-4d0b-8bb9-2315d7bb356c" providerId="ADAL" clId="{896FB2B9-FDDB-47D6-9907-EC020F596592}" dt="2021-10-18T14:17:40.303" v="102" actId="1076"/>
        <pc:sldMkLst>
          <pc:docMk/>
          <pc:sldMk cId="2925091645" sldId="2076136308"/>
        </pc:sldMkLst>
        <pc:spChg chg="mod">
          <ac:chgData name="Mikael Svenson" userId="965d4e6a-fd22-4d0b-8bb9-2315d7bb356c" providerId="ADAL" clId="{896FB2B9-FDDB-47D6-9907-EC020F596592}" dt="2021-10-18T14:17:35.594" v="101" actId="6549"/>
          <ac:spMkLst>
            <pc:docMk/>
            <pc:sldMk cId="2925091645" sldId="2076136308"/>
            <ac:spMk id="3" creationId="{CBDC9C38-872E-4048-96FE-C321FEF21EC1}"/>
          </ac:spMkLst>
        </pc:spChg>
        <pc:spChg chg="del">
          <ac:chgData name="Mikael Svenson" userId="965d4e6a-fd22-4d0b-8bb9-2315d7bb356c" providerId="ADAL" clId="{896FB2B9-FDDB-47D6-9907-EC020F596592}" dt="2021-10-18T14:14:39.893" v="2" actId="478"/>
          <ac:spMkLst>
            <pc:docMk/>
            <pc:sldMk cId="2925091645" sldId="2076136308"/>
            <ac:spMk id="5" creationId="{9443BB4E-EB9D-4E61-816D-54885F1C4201}"/>
          </ac:spMkLst>
        </pc:spChg>
        <pc:picChg chg="mod">
          <ac:chgData name="Mikael Svenson" userId="965d4e6a-fd22-4d0b-8bb9-2315d7bb356c" providerId="ADAL" clId="{896FB2B9-FDDB-47D6-9907-EC020F596592}" dt="2021-10-18T14:17:40.303" v="102" actId="1076"/>
          <ac:picMkLst>
            <pc:docMk/>
            <pc:sldMk cId="2925091645" sldId="2076136308"/>
            <ac:picMk id="4" creationId="{F5409098-B4AE-4FFF-8F49-123DBB19AAF0}"/>
          </ac:picMkLst>
        </pc:picChg>
      </pc:sldChg>
    </pc:docChg>
  </pc:docChgLst>
  <pc:docChgLst>
    <pc:chgData name="Waldemar Mastykarz" userId="S::wmastyka@microsoft.com::8c3ccc08-b2ec-4e63-9b9b-25eb044a606e" providerId="AD" clId="Web-{E4229E0B-D630-C74A-668C-DC5625AFC8EB}"/>
    <pc:docChg chg="modSld">
      <pc:chgData name="Waldemar Mastykarz" userId="S::wmastyka@microsoft.com::8c3ccc08-b2ec-4e63-9b9b-25eb044a606e" providerId="AD" clId="Web-{E4229E0B-D630-C74A-668C-DC5625AFC8EB}" dt="2021-10-04T14:11:07.452" v="22" actId="20577"/>
      <pc:docMkLst>
        <pc:docMk/>
      </pc:docMkLst>
      <pc:sldChg chg="delSp modSp">
        <pc:chgData name="Waldemar Mastykarz" userId="S::wmastyka@microsoft.com::8c3ccc08-b2ec-4e63-9b9b-25eb044a606e" providerId="AD" clId="Web-{E4229E0B-D630-C74A-668C-DC5625AFC8EB}" dt="2021-10-04T14:11:07.452" v="22" actId="20577"/>
        <pc:sldMkLst>
          <pc:docMk/>
          <pc:sldMk cId="2253365439" sldId="1642"/>
        </pc:sldMkLst>
        <pc:spChg chg="mod">
          <ac:chgData name="Waldemar Mastykarz" userId="S::wmastyka@microsoft.com::8c3ccc08-b2ec-4e63-9b9b-25eb044a606e" providerId="AD" clId="Web-{E4229E0B-D630-C74A-668C-DC5625AFC8EB}" dt="2021-10-04T14:11:07.452" v="22" actId="20577"/>
          <ac:spMkLst>
            <pc:docMk/>
            <pc:sldMk cId="2253365439" sldId="1642"/>
            <ac:spMk id="3" creationId="{CBDC9C38-872E-4048-96FE-C321FEF21EC1}"/>
          </ac:spMkLst>
        </pc:spChg>
        <pc:spChg chg="del">
          <ac:chgData name="Waldemar Mastykarz" userId="S::wmastyka@microsoft.com::8c3ccc08-b2ec-4e63-9b9b-25eb044a606e" providerId="AD" clId="Web-{E4229E0B-D630-C74A-668C-DC5625AFC8EB}" dt="2021-10-04T14:10:46.248" v="0"/>
          <ac:spMkLst>
            <pc:docMk/>
            <pc:sldMk cId="2253365439" sldId="1642"/>
            <ac:spMk id="4" creationId="{D649FCDB-59D6-49F2-9B62-C97BFCCFD816}"/>
          </ac:spMkLst>
        </pc:spChg>
      </pc:sldChg>
    </pc:docChg>
  </pc:docChgLst>
  <pc:docChgLst>
    <pc:chgData name="Waldemar Mastykarz" userId="S::wmastyka@microsoft.com::8c3ccc08-b2ec-4e63-9b9b-25eb044a606e" providerId="AD" clId="Web-{64861441-4ED9-B63C-A297-BED106AD3FB3}"/>
    <pc:docChg chg="modSld">
      <pc:chgData name="Waldemar Mastykarz" userId="S::wmastyka@microsoft.com::8c3ccc08-b2ec-4e63-9b9b-25eb044a606e" providerId="AD" clId="Web-{64861441-4ED9-B63C-A297-BED106AD3FB3}" dt="2022-05-31T08:45:19.688" v="8" actId="20577"/>
      <pc:docMkLst>
        <pc:docMk/>
      </pc:docMkLst>
      <pc:sldChg chg="delSp modSp">
        <pc:chgData name="Waldemar Mastykarz" userId="S::wmastyka@microsoft.com::8c3ccc08-b2ec-4e63-9b9b-25eb044a606e" providerId="AD" clId="Web-{64861441-4ED9-B63C-A297-BED106AD3FB3}" dt="2022-05-31T08:45:19.688" v="8" actId="20577"/>
        <pc:sldMkLst>
          <pc:docMk/>
          <pc:sldMk cId="2253365439" sldId="1642"/>
        </pc:sldMkLst>
        <pc:spChg chg="mod">
          <ac:chgData name="Waldemar Mastykarz" userId="S::wmastyka@microsoft.com::8c3ccc08-b2ec-4e63-9b9b-25eb044a606e" providerId="AD" clId="Web-{64861441-4ED9-B63C-A297-BED106AD3FB3}" dt="2022-05-31T08:45:19.688" v="8" actId="20577"/>
          <ac:spMkLst>
            <pc:docMk/>
            <pc:sldMk cId="2253365439" sldId="1642"/>
            <ac:spMk id="3" creationId="{CBDC9C38-872E-4048-96FE-C321FEF21EC1}"/>
          </ac:spMkLst>
        </pc:spChg>
        <pc:spChg chg="del">
          <ac:chgData name="Waldemar Mastykarz" userId="S::wmastyka@microsoft.com::8c3ccc08-b2ec-4e63-9b9b-25eb044a606e" providerId="AD" clId="Web-{64861441-4ED9-B63C-A297-BED106AD3FB3}" dt="2022-05-31T08:44:34.828" v="0"/>
          <ac:spMkLst>
            <pc:docMk/>
            <pc:sldMk cId="2253365439" sldId="1642"/>
            <ac:spMk id="22" creationId="{B8F46F22-80FE-C190-59EE-DE9C18E3EA75}"/>
          </ac:spMkLst>
        </pc:spChg>
      </pc:sldChg>
    </pc:docChg>
  </pc:docChgLst>
  <pc:docChgLst>
    <pc:chgData name="Patrick Rodgers" userId="d219dede-d6b3-4097-a769-454d84f039e8" providerId="ADAL" clId="{6A5E6D1D-E25E-4E20-AEDA-8549A009B634}"/>
    <pc:docChg chg="modSld">
      <pc:chgData name="Patrick Rodgers" userId="d219dede-d6b3-4097-a769-454d84f039e8" providerId="ADAL" clId="{6A5E6D1D-E25E-4E20-AEDA-8549A009B634}" dt="2021-09-09T13:52:37.509" v="114" actId="20577"/>
      <pc:docMkLst>
        <pc:docMk/>
      </pc:docMkLst>
      <pc:sldChg chg="modSp mod">
        <pc:chgData name="Patrick Rodgers" userId="d219dede-d6b3-4097-a769-454d84f039e8" providerId="ADAL" clId="{6A5E6D1D-E25E-4E20-AEDA-8549A009B634}" dt="2021-09-09T13:52:37.509" v="114" actId="20577"/>
        <pc:sldMkLst>
          <pc:docMk/>
          <pc:sldMk cId="2877399898" sldId="1623"/>
        </pc:sldMkLst>
        <pc:spChg chg="mod">
          <ac:chgData name="Patrick Rodgers" userId="d219dede-d6b3-4097-a769-454d84f039e8" providerId="ADAL" clId="{6A5E6D1D-E25E-4E20-AEDA-8549A009B634}" dt="2021-09-09T13:52:37.509" v="114" actId="20577"/>
          <ac:spMkLst>
            <pc:docMk/>
            <pc:sldMk cId="2877399898" sldId="1623"/>
            <ac:spMk id="3" creationId="{CBDC9C38-872E-4048-96FE-C321FEF21EC1}"/>
          </ac:spMkLst>
        </pc:spChg>
      </pc:sldChg>
    </pc:docChg>
  </pc:docChgLst>
  <pc:docChgLst>
    <pc:chgData name="Vesa Juvonen" userId="c7243be1-99a3-4752-ab2a-0cf698cf8236" providerId="ADAL" clId="{C3F84F11-61AB-4CA8-A40B-B7CC8C910236}"/>
    <pc:docChg chg="undo custSel addSld delSld modSld modSection">
      <pc:chgData name="Vesa Juvonen" userId="c7243be1-99a3-4752-ab2a-0cf698cf8236" providerId="ADAL" clId="{C3F84F11-61AB-4CA8-A40B-B7CC8C910236}" dt="2021-09-09T13:58:15.127" v="241" actId="20577"/>
      <pc:docMkLst>
        <pc:docMk/>
      </pc:docMkLst>
      <pc:sldChg chg="modSp mod">
        <pc:chgData name="Vesa Juvonen" userId="c7243be1-99a3-4752-ab2a-0cf698cf8236" providerId="ADAL" clId="{C3F84F11-61AB-4CA8-A40B-B7CC8C910236}" dt="2021-09-06T17:25:50.613" v="11" actId="20577"/>
        <pc:sldMkLst>
          <pc:docMk/>
          <pc:sldMk cId="2773584698" sldId="1621"/>
        </pc:sldMkLst>
        <pc:spChg chg="mod">
          <ac:chgData name="Vesa Juvonen" userId="c7243be1-99a3-4752-ab2a-0cf698cf8236" providerId="ADAL" clId="{C3F84F11-61AB-4CA8-A40B-B7CC8C910236}" dt="2021-09-06T17:25:50.613" v="11" actId="20577"/>
          <ac:spMkLst>
            <pc:docMk/>
            <pc:sldMk cId="2773584698" sldId="1621"/>
            <ac:spMk id="7" creationId="{6F939F32-4E37-4CA3-B710-00610E5E59D3}"/>
          </ac:spMkLst>
        </pc:spChg>
      </pc:sldChg>
      <pc:sldChg chg="modSp mod">
        <pc:chgData name="Vesa Juvonen" userId="c7243be1-99a3-4752-ab2a-0cf698cf8236" providerId="ADAL" clId="{C3F84F11-61AB-4CA8-A40B-B7CC8C910236}" dt="2021-09-06T18:59:13.047" v="65" actId="20577"/>
        <pc:sldMkLst>
          <pc:docMk/>
          <pc:sldMk cId="10702720" sldId="2079"/>
        </pc:sldMkLst>
        <pc:spChg chg="mod">
          <ac:chgData name="Vesa Juvonen" userId="c7243be1-99a3-4752-ab2a-0cf698cf8236" providerId="ADAL" clId="{C3F84F11-61AB-4CA8-A40B-B7CC8C910236}" dt="2021-09-06T18:59:13.047" v="65" actId="20577"/>
          <ac:spMkLst>
            <pc:docMk/>
            <pc:sldMk cId="10702720" sldId="2079"/>
            <ac:spMk id="8" creationId="{00000000-0000-0000-0000-000000000000}"/>
          </ac:spMkLst>
        </pc:spChg>
      </pc:sldChg>
      <pc:sldChg chg="addSp delSp modSp mod">
        <pc:chgData name="Vesa Juvonen" userId="c7243be1-99a3-4752-ab2a-0cf698cf8236" providerId="ADAL" clId="{C3F84F11-61AB-4CA8-A40B-B7CC8C910236}" dt="2021-09-09T13:58:15.127" v="241" actId="20577"/>
        <pc:sldMkLst>
          <pc:docMk/>
          <pc:sldMk cId="467751124" sldId="6149"/>
        </pc:sldMkLst>
        <pc:spChg chg="mod">
          <ac:chgData name="Vesa Juvonen" userId="c7243be1-99a3-4752-ab2a-0cf698cf8236" providerId="ADAL" clId="{C3F84F11-61AB-4CA8-A40B-B7CC8C910236}" dt="2021-09-09T13:58:15.127" v="241" actId="20577"/>
          <ac:spMkLst>
            <pc:docMk/>
            <pc:sldMk cId="467751124" sldId="6149"/>
            <ac:spMk id="3" creationId="{00000000-0000-0000-0000-000000000000}"/>
          </ac:spMkLst>
        </pc:spChg>
        <pc:spChg chg="add del">
          <ac:chgData name="Vesa Juvonen" userId="c7243be1-99a3-4752-ab2a-0cf698cf8236" providerId="ADAL" clId="{C3F84F11-61AB-4CA8-A40B-B7CC8C910236}" dt="2021-09-09T13:57:58.204" v="178" actId="478"/>
          <ac:spMkLst>
            <pc:docMk/>
            <pc:sldMk cId="467751124" sldId="6149"/>
            <ac:spMk id="5" creationId="{36F4783D-C192-4FFD-AB3F-3740664F28BC}"/>
          </ac:spMkLst>
        </pc:spChg>
      </pc:sldChg>
      <pc:sldChg chg="modSp mod">
        <pc:chgData name="Vesa Juvonen" userId="c7243be1-99a3-4752-ab2a-0cf698cf8236" providerId="ADAL" clId="{C3F84F11-61AB-4CA8-A40B-B7CC8C910236}" dt="2021-09-09T13:55:43.279" v="177" actId="20577"/>
        <pc:sldMkLst>
          <pc:docMk/>
          <pc:sldMk cId="2636939237" sldId="2076137579"/>
        </pc:sldMkLst>
        <pc:spChg chg="mod">
          <ac:chgData name="Vesa Juvonen" userId="c7243be1-99a3-4752-ab2a-0cf698cf8236" providerId="ADAL" clId="{C3F84F11-61AB-4CA8-A40B-B7CC8C910236}" dt="2021-09-09T13:55:43.279" v="177" actId="20577"/>
          <ac:spMkLst>
            <pc:docMk/>
            <pc:sldMk cId="2636939237" sldId="2076137579"/>
            <ac:spMk id="3" creationId="{CBDC9C38-872E-4048-96FE-C321FEF21EC1}"/>
          </ac:spMkLst>
        </pc:spChg>
        <pc:picChg chg="mod">
          <ac:chgData name="Vesa Juvonen" userId="c7243be1-99a3-4752-ab2a-0cf698cf8236" providerId="ADAL" clId="{C3F84F11-61AB-4CA8-A40B-B7CC8C910236}" dt="2021-09-09T13:55:03.603" v="101" actId="14100"/>
          <ac:picMkLst>
            <pc:docMk/>
            <pc:sldMk cId="2636939237" sldId="2076137579"/>
            <ac:picMk id="66" creationId="{068F5472-8D51-4135-891B-F948BF382C84}"/>
          </ac:picMkLst>
        </pc:picChg>
      </pc:sldChg>
      <pc:sldChg chg="addSp delSp del mod">
        <pc:chgData name="Vesa Juvonen" userId="c7243be1-99a3-4752-ab2a-0cf698cf8236" providerId="ADAL" clId="{C3F84F11-61AB-4CA8-A40B-B7CC8C910236}" dt="2021-09-09T13:29:37.009" v="97" actId="47"/>
        <pc:sldMkLst>
          <pc:docMk/>
          <pc:sldMk cId="807260399" sldId="2076137663"/>
        </pc:sldMkLst>
        <pc:spChg chg="del">
          <ac:chgData name="Vesa Juvonen" userId="c7243be1-99a3-4752-ab2a-0cf698cf8236" providerId="ADAL" clId="{C3F84F11-61AB-4CA8-A40B-B7CC8C910236}" dt="2021-09-09T13:29:22.638" v="90" actId="21"/>
          <ac:spMkLst>
            <pc:docMk/>
            <pc:sldMk cId="807260399" sldId="2076137663"/>
            <ac:spMk id="2" creationId="{80AAA225-94E8-4DB9-8B7D-95A640D67327}"/>
          </ac:spMkLst>
        </pc:spChg>
        <pc:spChg chg="add">
          <ac:chgData name="Vesa Juvonen" userId="c7243be1-99a3-4752-ab2a-0cf698cf8236" providerId="ADAL" clId="{C3F84F11-61AB-4CA8-A40B-B7CC8C910236}" dt="2021-09-06T17:25:13.592" v="0" actId="22"/>
          <ac:spMkLst>
            <pc:docMk/>
            <pc:sldMk cId="807260399" sldId="2076137663"/>
            <ac:spMk id="3" creationId="{1EFEABF9-BAFA-48D1-961F-68CC723A4C25}"/>
          </ac:spMkLst>
        </pc:spChg>
      </pc:sldChg>
      <pc:sldChg chg="del">
        <pc:chgData name="Vesa Juvonen" userId="c7243be1-99a3-4752-ab2a-0cf698cf8236" providerId="ADAL" clId="{C3F84F11-61AB-4CA8-A40B-B7CC8C910236}" dt="2021-09-06T17:25:18.523" v="2" actId="47"/>
        <pc:sldMkLst>
          <pc:docMk/>
          <pc:sldMk cId="649892384" sldId="2076137677"/>
        </pc:sldMkLst>
      </pc:sldChg>
      <pc:sldChg chg="addSp delSp modSp del mod">
        <pc:chgData name="Vesa Juvonen" userId="c7243be1-99a3-4752-ab2a-0cf698cf8236" providerId="ADAL" clId="{C3F84F11-61AB-4CA8-A40B-B7CC8C910236}" dt="2021-09-09T13:28:54.738" v="88" actId="47"/>
        <pc:sldMkLst>
          <pc:docMk/>
          <pc:sldMk cId="879083936" sldId="2076137681"/>
        </pc:sldMkLst>
        <pc:spChg chg="add del mod">
          <ac:chgData name="Vesa Juvonen" userId="c7243be1-99a3-4752-ab2a-0cf698cf8236" providerId="ADAL" clId="{C3F84F11-61AB-4CA8-A40B-B7CC8C910236}" dt="2021-09-09T12:13:27.934" v="66" actId="478"/>
          <ac:spMkLst>
            <pc:docMk/>
            <pc:sldMk cId="879083936" sldId="2076137681"/>
            <ac:spMk id="11" creationId="{9A48E26E-87FA-454A-B723-90E3543C5E00}"/>
          </ac:spMkLst>
        </pc:spChg>
        <pc:spChg chg="mod">
          <ac:chgData name="Vesa Juvonen" userId="c7243be1-99a3-4752-ab2a-0cf698cf8236" providerId="ADAL" clId="{C3F84F11-61AB-4CA8-A40B-B7CC8C910236}" dt="2021-09-09T12:13:46.513" v="86" actId="404"/>
          <ac:spMkLst>
            <pc:docMk/>
            <pc:sldMk cId="879083936" sldId="2076137681"/>
            <ac:spMk id="19" creationId="{B96EE522-6672-435D-A47F-0B904BCE8C3A}"/>
          </ac:spMkLst>
        </pc:spChg>
      </pc:sldChg>
      <pc:sldChg chg="addSp modSp add mod">
        <pc:chgData name="Vesa Juvonen" userId="c7243be1-99a3-4752-ab2a-0cf698cf8236" providerId="ADAL" clId="{C3F84F11-61AB-4CA8-A40B-B7CC8C910236}" dt="2021-09-09T13:29:30.285" v="96" actId="17032"/>
        <pc:sldMkLst>
          <pc:docMk/>
          <pc:sldMk cId="52339594" sldId="2076137693"/>
        </pc:sldMkLst>
        <pc:spChg chg="add mod">
          <ac:chgData name="Vesa Juvonen" userId="c7243be1-99a3-4752-ab2a-0cf698cf8236" providerId="ADAL" clId="{C3F84F11-61AB-4CA8-A40B-B7CC8C910236}" dt="2021-09-09T13:29:27.382" v="95" actId="6549"/>
          <ac:spMkLst>
            <pc:docMk/>
            <pc:sldMk cId="52339594" sldId="2076137693"/>
            <ac:spMk id="4" creationId="{555EC26B-7997-403B-A28F-43865CC59B9C}"/>
          </ac:spMkLst>
        </pc:spChg>
        <pc:spChg chg="mod">
          <ac:chgData name="Vesa Juvonen" userId="c7243be1-99a3-4752-ab2a-0cf698cf8236" providerId="ADAL" clId="{C3F84F11-61AB-4CA8-A40B-B7CC8C910236}" dt="2021-09-09T13:29:30.285" v="96" actId="17032"/>
          <ac:spMkLst>
            <pc:docMk/>
            <pc:sldMk cId="52339594" sldId="2076137693"/>
            <ac:spMk id="18" creationId="{E5183C7A-C387-45C5-B839-7BB228B4091B}"/>
          </ac:spMkLst>
        </pc:spChg>
      </pc:sldChg>
      <pc:sldChg chg="add">
        <pc:chgData name="Vesa Juvonen" userId="c7243be1-99a3-4752-ab2a-0cf698cf8236" providerId="ADAL" clId="{C3F84F11-61AB-4CA8-A40B-B7CC8C910236}" dt="2021-09-09T13:28:52.194" v="87" actId="22"/>
        <pc:sldMkLst>
          <pc:docMk/>
          <pc:sldMk cId="93809026" sldId="2076137694"/>
        </pc:sldMkLst>
      </pc:sldChg>
      <pc:sldChg chg="del">
        <pc:chgData name="Vesa Juvonen" userId="c7243be1-99a3-4752-ab2a-0cf698cf8236" providerId="ADAL" clId="{C3F84F11-61AB-4CA8-A40B-B7CC8C910236}" dt="2021-09-06T17:25:25.460" v="4" actId="47"/>
        <pc:sldMkLst>
          <pc:docMk/>
          <pc:sldMk cId="1799728944" sldId="2134805594"/>
        </pc:sldMkLst>
      </pc:sldChg>
    </pc:docChg>
  </pc:docChgLst>
  <pc:docChgLst>
    <pc:chgData name="Hugo Bernier" userId="846ef6cd-3f11-462c-a4be-44fff9f1a751" providerId="ADAL" clId="{07F152F3-D356-4868-AF45-8FFAE0010980}"/>
    <pc:docChg chg="undo custSel modSld">
      <pc:chgData name="Hugo Bernier" userId="846ef6cd-3f11-462c-a4be-44fff9f1a751" providerId="ADAL" clId="{07F152F3-D356-4868-AF45-8FFAE0010980}" dt="2022-01-13T15:05:50.145" v="347" actId="20577"/>
      <pc:docMkLst>
        <pc:docMk/>
      </pc:docMkLst>
      <pc:sldChg chg="addSp delSp modSp mod modNotesTx">
        <pc:chgData name="Hugo Bernier" userId="846ef6cd-3f11-462c-a4be-44fff9f1a751" providerId="ADAL" clId="{07F152F3-D356-4868-AF45-8FFAE0010980}" dt="2022-01-13T15:05:50.145" v="347" actId="20577"/>
        <pc:sldMkLst>
          <pc:docMk/>
          <pc:sldMk cId="3743370006" sldId="2134805602"/>
        </pc:sldMkLst>
        <pc:spChg chg="mod">
          <ac:chgData name="Hugo Bernier" userId="846ef6cd-3f11-462c-a4be-44fff9f1a751" providerId="ADAL" clId="{07F152F3-D356-4868-AF45-8FFAE0010980}" dt="2022-01-13T14:54:42.622" v="339" actId="20577"/>
          <ac:spMkLst>
            <pc:docMk/>
            <pc:sldMk cId="3743370006" sldId="2134805602"/>
            <ac:spMk id="3" creationId="{CBDC9C38-872E-4048-96FE-C321FEF21EC1}"/>
          </ac:spMkLst>
        </pc:spChg>
        <pc:spChg chg="del">
          <ac:chgData name="Hugo Bernier" userId="846ef6cd-3f11-462c-a4be-44fff9f1a751" providerId="ADAL" clId="{07F152F3-D356-4868-AF45-8FFAE0010980}" dt="2022-01-13T14:15:22.200" v="0" actId="478"/>
          <ac:spMkLst>
            <pc:docMk/>
            <pc:sldMk cId="3743370006" sldId="2134805602"/>
            <ac:spMk id="4" creationId="{9613D46D-8B56-4F3C-8B39-15B252DA99D6}"/>
          </ac:spMkLst>
        </pc:spChg>
        <pc:grpChg chg="del topLvl">
          <ac:chgData name="Hugo Bernier" userId="846ef6cd-3f11-462c-a4be-44fff9f1a751" providerId="ADAL" clId="{07F152F3-D356-4868-AF45-8FFAE0010980}" dt="2022-01-13T14:23:21.077" v="61" actId="165"/>
          <ac:grpSpMkLst>
            <pc:docMk/>
            <pc:sldMk cId="3743370006" sldId="2134805602"/>
            <ac:grpSpMk id="24" creationId="{DFE97157-7870-4401-8043-FED8262A2BC4}"/>
          </ac:grpSpMkLst>
        </pc:grpChg>
        <pc:grpChg chg="del mod">
          <ac:chgData name="Hugo Bernier" userId="846ef6cd-3f11-462c-a4be-44fff9f1a751" providerId="ADAL" clId="{07F152F3-D356-4868-AF45-8FFAE0010980}" dt="2022-01-13T14:19:43.035" v="33" actId="165"/>
          <ac:grpSpMkLst>
            <pc:docMk/>
            <pc:sldMk cId="3743370006" sldId="2134805602"/>
            <ac:grpSpMk id="25" creationId="{AFB35213-75C9-4CB5-A44D-7BC0220415CE}"/>
          </ac:grpSpMkLst>
        </pc:grpChg>
        <pc:grpChg chg="add del mod">
          <ac:chgData name="Hugo Bernier" userId="846ef6cd-3f11-462c-a4be-44fff9f1a751" providerId="ADAL" clId="{07F152F3-D356-4868-AF45-8FFAE0010980}" dt="2022-01-13T14:41:48.826" v="328" actId="164"/>
          <ac:grpSpMkLst>
            <pc:docMk/>
            <pc:sldMk cId="3743370006" sldId="2134805602"/>
            <ac:grpSpMk id="29" creationId="{8D5A073D-08FF-4FFE-BD5B-2503B97DC8D5}"/>
          </ac:grpSpMkLst>
        </pc:grpChg>
        <pc:grpChg chg="add mod">
          <ac:chgData name="Hugo Bernier" userId="846ef6cd-3f11-462c-a4be-44fff9f1a751" providerId="ADAL" clId="{07F152F3-D356-4868-AF45-8FFAE0010980}" dt="2022-01-13T14:42:20.158" v="335" actId="14100"/>
          <ac:grpSpMkLst>
            <pc:docMk/>
            <pc:sldMk cId="3743370006" sldId="2134805602"/>
            <ac:grpSpMk id="33" creationId="{F420675F-2B6B-47BB-9BC9-49C35727A433}"/>
          </ac:grpSpMkLst>
        </pc:grpChg>
        <pc:picChg chg="add mod topLvl">
          <ac:chgData name="Hugo Bernier" userId="846ef6cd-3f11-462c-a4be-44fff9f1a751" providerId="ADAL" clId="{07F152F3-D356-4868-AF45-8FFAE0010980}" dt="2022-01-13T14:42:20.158" v="335" actId="14100"/>
          <ac:picMkLst>
            <pc:docMk/>
            <pc:sldMk cId="3743370006" sldId="2134805602"/>
            <ac:picMk id="19" creationId="{644FD7A0-1579-42E8-9C1C-BB2E61E719E4}"/>
          </ac:picMkLst>
        </pc:picChg>
        <pc:picChg chg="del mod topLvl">
          <ac:chgData name="Hugo Bernier" userId="846ef6cd-3f11-462c-a4be-44fff9f1a751" providerId="ADAL" clId="{07F152F3-D356-4868-AF45-8FFAE0010980}" dt="2022-01-13T14:23:45.727" v="65" actId="478"/>
          <ac:picMkLst>
            <pc:docMk/>
            <pc:sldMk cId="3743370006" sldId="2134805602"/>
            <ac:picMk id="20" creationId="{64B9A495-90BC-45EF-B02B-7BA6508473AA}"/>
          </ac:picMkLst>
        </pc:picChg>
        <pc:picChg chg="mod topLvl">
          <ac:chgData name="Hugo Bernier" userId="846ef6cd-3f11-462c-a4be-44fff9f1a751" providerId="ADAL" clId="{07F152F3-D356-4868-AF45-8FFAE0010980}" dt="2022-01-13T14:42:20.158" v="335" actId="14100"/>
          <ac:picMkLst>
            <pc:docMk/>
            <pc:sldMk cId="3743370006" sldId="2134805602"/>
            <ac:picMk id="23" creationId="{61E22A0E-140F-4076-88E2-F53B153FBDE1}"/>
          </ac:picMkLst>
        </pc:picChg>
        <pc:picChg chg="add mod topLvl">
          <ac:chgData name="Hugo Bernier" userId="846ef6cd-3f11-462c-a4be-44fff9f1a751" providerId="ADAL" clId="{07F152F3-D356-4868-AF45-8FFAE0010980}" dt="2022-01-13T14:42:20.158" v="335" actId="14100"/>
          <ac:picMkLst>
            <pc:docMk/>
            <pc:sldMk cId="3743370006" sldId="2134805602"/>
            <ac:picMk id="26" creationId="{27AE7AED-6461-409E-BB19-6F2C3D6239DC}"/>
          </ac:picMkLst>
        </pc:picChg>
        <pc:picChg chg="del">
          <ac:chgData name="Hugo Bernier" userId="846ef6cd-3f11-462c-a4be-44fff9f1a751" providerId="ADAL" clId="{07F152F3-D356-4868-AF45-8FFAE0010980}" dt="2022-01-13T14:40:47.965" v="315" actId="478"/>
          <ac:picMkLst>
            <pc:docMk/>
            <pc:sldMk cId="3743370006" sldId="2134805602"/>
            <ac:picMk id="30" creationId="{FE3E4880-8246-4225-8227-50B90546E260}"/>
          </ac:picMkLst>
        </pc:picChg>
        <pc:picChg chg="del">
          <ac:chgData name="Hugo Bernier" userId="846ef6cd-3f11-462c-a4be-44fff9f1a751" providerId="ADAL" clId="{07F152F3-D356-4868-AF45-8FFAE0010980}" dt="2022-01-13T14:15:23.342" v="1" actId="478"/>
          <ac:picMkLst>
            <pc:docMk/>
            <pc:sldMk cId="3743370006" sldId="2134805602"/>
            <ac:picMk id="31" creationId="{5391FB0E-CB8B-430F-9AC4-62D2AA602748}"/>
          </ac:picMkLst>
        </pc:picChg>
        <pc:picChg chg="mod topLvl">
          <ac:chgData name="Hugo Bernier" userId="846ef6cd-3f11-462c-a4be-44fff9f1a751" providerId="ADAL" clId="{07F152F3-D356-4868-AF45-8FFAE0010980}" dt="2022-01-13T14:42:20.158" v="335" actId="14100"/>
          <ac:picMkLst>
            <pc:docMk/>
            <pc:sldMk cId="3743370006" sldId="2134805602"/>
            <ac:picMk id="32" creationId="{EAAFE7B7-A914-4C59-A542-9148DCFA52AB}"/>
          </ac:picMkLst>
        </pc:picChg>
        <pc:picChg chg="del">
          <ac:chgData name="Hugo Bernier" userId="846ef6cd-3f11-462c-a4be-44fff9f1a751" providerId="ADAL" clId="{07F152F3-D356-4868-AF45-8FFAE0010980}" dt="2022-01-13T14:22:50.447" v="50" actId="478"/>
          <ac:picMkLst>
            <pc:docMk/>
            <pc:sldMk cId="3743370006" sldId="2134805602"/>
            <ac:picMk id="35" creationId="{3EA1BE2F-C398-4574-953D-B75DC66915F8}"/>
          </ac:picMkLst>
        </pc:picChg>
        <pc:picChg chg="mod topLvl">
          <ac:chgData name="Hugo Bernier" userId="846ef6cd-3f11-462c-a4be-44fff9f1a751" providerId="ADAL" clId="{07F152F3-D356-4868-AF45-8FFAE0010980}" dt="2022-01-13T14:42:20.158" v="335" actId="14100"/>
          <ac:picMkLst>
            <pc:docMk/>
            <pc:sldMk cId="3743370006" sldId="2134805602"/>
            <ac:picMk id="38" creationId="{7141578A-3E2C-446E-B687-47E245108240}"/>
          </ac:picMkLst>
        </pc:picChg>
        <pc:picChg chg="mod">
          <ac:chgData name="Hugo Bernier" userId="846ef6cd-3f11-462c-a4be-44fff9f1a751" providerId="ADAL" clId="{07F152F3-D356-4868-AF45-8FFAE0010980}" dt="2022-01-13T14:42:56.977" v="336" actId="1076"/>
          <ac:picMkLst>
            <pc:docMk/>
            <pc:sldMk cId="3743370006" sldId="2134805602"/>
            <ac:picMk id="46" creationId="{189F0A85-4189-413D-A0C8-A5F3E2FF1168}"/>
          </ac:picMkLst>
        </pc:picChg>
        <pc:picChg chg="add mod topLvl">
          <ac:chgData name="Hugo Bernier" userId="846ef6cd-3f11-462c-a4be-44fff9f1a751" providerId="ADAL" clId="{07F152F3-D356-4868-AF45-8FFAE0010980}" dt="2022-01-13T14:42:20.158" v="335" actId="14100"/>
          <ac:picMkLst>
            <pc:docMk/>
            <pc:sldMk cId="3743370006" sldId="2134805602"/>
            <ac:picMk id="1026" creationId="{30AE5ED2-6321-4B45-8513-786B35FBE052}"/>
          </ac:picMkLst>
        </pc:picChg>
      </pc:sldChg>
    </pc:docChg>
  </pc:docChgLst>
  <pc:docChgLst>
    <pc:chgData name="David Warner" userId="S::david_dwarnerii.com#ext#@microsoft.onmicrosoft.com::acafcf14-4098-4a83-9425-e73571277a06" providerId="AD" clId="Web-{DE9559EF-FA53-42C2-9DC0-CB188BF86779}"/>
    <pc:docChg chg="modSld">
      <pc:chgData name="David Warner" userId="S::david_dwarnerii.com#ext#@microsoft.onmicrosoft.com::acafcf14-4098-4a83-9425-e73571277a06" providerId="AD" clId="Web-{DE9559EF-FA53-42C2-9DC0-CB188BF86779}" dt="2022-03-17T17:48:27.146" v="53" actId="20577"/>
      <pc:docMkLst>
        <pc:docMk/>
      </pc:docMkLst>
      <pc:sldChg chg="modSp">
        <pc:chgData name="David Warner" userId="S::david_dwarnerii.com#ext#@microsoft.onmicrosoft.com::acafcf14-4098-4a83-9425-e73571277a06" providerId="AD" clId="Web-{DE9559EF-FA53-42C2-9DC0-CB188BF86779}" dt="2022-03-17T17:48:14.317" v="25" actId="20577"/>
        <pc:sldMkLst>
          <pc:docMk/>
          <pc:sldMk cId="10702720" sldId="2079"/>
        </pc:sldMkLst>
        <pc:spChg chg="mod">
          <ac:chgData name="David Warner" userId="S::david_dwarnerii.com#ext#@microsoft.onmicrosoft.com::acafcf14-4098-4a83-9425-e73571277a06" providerId="AD" clId="Web-{DE9559EF-FA53-42C2-9DC0-CB188BF86779}" dt="2022-03-17T17:48:14.317" v="2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DE9559EF-FA53-42C2-9DC0-CB188BF86779}" dt="2022-03-17T17:46:30.529" v="18"/>
          <ac:picMkLst>
            <pc:docMk/>
            <pc:sldMk cId="10702720" sldId="2079"/>
            <ac:picMk id="11" creationId="{1969CEB2-97BE-4D53-B93F-16FBDB07A39C}"/>
          </ac:picMkLst>
        </pc:picChg>
        <pc:picChg chg="mod">
          <ac:chgData name="David Warner" userId="S::david_dwarnerii.com#ext#@microsoft.onmicrosoft.com::acafcf14-4098-4a83-9425-e73571277a06" providerId="AD" clId="Web-{DE9559EF-FA53-42C2-9DC0-CB188BF86779}" dt="2022-03-17T17:48:02.801" v="21"/>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DE9559EF-FA53-42C2-9DC0-CB188BF86779}" dt="2022-03-17T17:48:27.146" v="53" actId="20577"/>
        <pc:sldMkLst>
          <pc:docMk/>
          <pc:sldMk cId="778883926" sldId="2076136264"/>
        </pc:sldMkLst>
        <pc:spChg chg="mod">
          <ac:chgData name="David Warner" userId="S::david_dwarnerii.com#ext#@microsoft.onmicrosoft.com::acafcf14-4098-4a83-9425-e73571277a06" providerId="AD" clId="Web-{DE9559EF-FA53-42C2-9DC0-CB188BF86779}" dt="2022-03-17T17:48:27.146" v="5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DE9559EF-FA53-42C2-9DC0-CB188BF86779}" dt="2022-03-17T17:47:55.519" v="20"/>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DE9559EF-FA53-42C2-9DC0-CB188BF86779}" dt="2022-03-17T17:46:43.561" v="19"/>
          <ac:picMkLst>
            <pc:docMk/>
            <pc:sldMk cId="778883926" sldId="2076136264"/>
            <ac:picMk id="11" creationId="{47158F51-FAAD-4DE3-B803-9B850CB0571E}"/>
          </ac:picMkLst>
        </pc:picChg>
      </pc:sldChg>
    </pc:docChg>
  </pc:docChgLst>
  <pc:docChgLst>
    <pc:chgData name="Hugo Bernier" userId="846ef6cd-3f11-462c-a4be-44fff9f1a751" providerId="ADAL" clId="{EBB55498-EDC8-4D4D-BCA8-68BECC11CE85}"/>
    <pc:docChg chg="undo custSel addSld delSld modSld modSection">
      <pc:chgData name="Hugo Bernier" userId="846ef6cd-3f11-462c-a4be-44fff9f1a751" providerId="ADAL" clId="{EBB55498-EDC8-4D4D-BCA8-68BECC11CE85}" dt="2021-10-07T14:02:30.687" v="480"/>
      <pc:docMkLst>
        <pc:docMk/>
      </pc:docMkLst>
      <pc:sldChg chg="addSp">
        <pc:chgData name="Hugo Bernier" userId="846ef6cd-3f11-462c-a4be-44fff9f1a751" providerId="ADAL" clId="{EBB55498-EDC8-4D4D-BCA8-68BECC11CE85}" dt="2021-10-07T09:45:31.582" v="446"/>
        <pc:sldMkLst>
          <pc:docMk/>
          <pc:sldMk cId="1132258183" sldId="2076137579"/>
        </pc:sldMkLst>
        <pc:picChg chg="add">
          <ac:chgData name="Hugo Bernier" userId="846ef6cd-3f11-462c-a4be-44fff9f1a751" providerId="ADAL" clId="{EBB55498-EDC8-4D4D-BCA8-68BECC11CE85}" dt="2021-10-07T09:45:31.582" v="446"/>
          <ac:picMkLst>
            <pc:docMk/>
            <pc:sldMk cId="1132258183" sldId="2076137579"/>
            <ac:picMk id="3074" creationId="{B5A61A99-867E-48A1-9BB6-4EC49CCFB208}"/>
          </ac:picMkLst>
        </pc:picChg>
      </pc:sldChg>
      <pc:sldChg chg="addSp">
        <pc:chgData name="Hugo Bernier" userId="846ef6cd-3f11-462c-a4be-44fff9f1a751" providerId="ADAL" clId="{EBB55498-EDC8-4D4D-BCA8-68BECC11CE85}" dt="2021-10-07T09:34:12.833" v="249"/>
        <pc:sldMkLst>
          <pc:docMk/>
          <pc:sldMk cId="1740777205" sldId="2076137579"/>
        </pc:sldMkLst>
        <pc:picChg chg="add">
          <ac:chgData name="Hugo Bernier" userId="846ef6cd-3f11-462c-a4be-44fff9f1a751" providerId="ADAL" clId="{EBB55498-EDC8-4D4D-BCA8-68BECC11CE85}" dt="2021-10-07T09:34:12.833" v="249"/>
          <ac:picMkLst>
            <pc:docMk/>
            <pc:sldMk cId="1740777205" sldId="2076137579"/>
            <ac:picMk id="2050" creationId="{80CDF1FF-6A8D-42E0-88ED-B802967D6EF3}"/>
          </ac:picMkLst>
        </pc:picChg>
      </pc:sldChg>
      <pc:sldChg chg="addSp delSp modSp add del mod modNotesTx">
        <pc:chgData name="Hugo Bernier" userId="846ef6cd-3f11-462c-a4be-44fff9f1a751" providerId="ADAL" clId="{EBB55498-EDC8-4D4D-BCA8-68BECC11CE85}" dt="2021-10-07T14:02:30.687" v="480"/>
        <pc:sldMkLst>
          <pc:docMk/>
          <pc:sldMk cId="2636939237" sldId="2076137579"/>
        </pc:sldMkLst>
        <pc:spChg chg="mod">
          <ac:chgData name="Hugo Bernier" userId="846ef6cd-3f11-462c-a4be-44fff9f1a751" providerId="ADAL" clId="{EBB55498-EDC8-4D4D-BCA8-68BECC11CE85}" dt="2021-10-07T14:02:19.440" v="479"/>
          <ac:spMkLst>
            <pc:docMk/>
            <pc:sldMk cId="2636939237" sldId="2076137579"/>
            <ac:spMk id="3" creationId="{CBDC9C38-872E-4048-96FE-C321FEF21EC1}"/>
          </ac:spMkLst>
        </pc:spChg>
        <pc:spChg chg="del">
          <ac:chgData name="Hugo Bernier" userId="846ef6cd-3f11-462c-a4be-44fff9f1a751" providerId="ADAL" clId="{EBB55498-EDC8-4D4D-BCA8-68BECC11CE85}" dt="2021-10-07T09:20:29.526" v="0" actId="478"/>
          <ac:spMkLst>
            <pc:docMk/>
            <pc:sldMk cId="2636939237" sldId="2076137579"/>
            <ac:spMk id="23" creationId="{D759791D-DBC9-409D-B8A4-9194287189D9}"/>
          </ac:spMkLst>
        </pc:spChg>
        <pc:grpChg chg="add mod">
          <ac:chgData name="Hugo Bernier" userId="846ef6cd-3f11-462c-a4be-44fff9f1a751" providerId="ADAL" clId="{EBB55498-EDC8-4D4D-BCA8-68BECC11CE85}" dt="2021-10-07T09:48:46.539" v="467" actId="1076"/>
          <ac:grpSpMkLst>
            <pc:docMk/>
            <pc:sldMk cId="2636939237" sldId="2076137579"/>
            <ac:grpSpMk id="4" creationId="{87374DAE-1F11-415D-B2D9-35C7D71375F3}"/>
          </ac:grpSpMkLst>
        </pc:grpChg>
        <pc:grpChg chg="del mod">
          <ac:chgData name="Hugo Bernier" userId="846ef6cd-3f11-462c-a4be-44fff9f1a751" providerId="ADAL" clId="{EBB55498-EDC8-4D4D-BCA8-68BECC11CE85}" dt="2021-10-07T09:21:46.385" v="30" actId="165"/>
          <ac:grpSpMkLst>
            <pc:docMk/>
            <pc:sldMk cId="2636939237" sldId="2076137579"/>
            <ac:grpSpMk id="4" creationId="{F350EF97-1A18-41DF-9520-28D73C82218E}"/>
          </ac:grpSpMkLst>
        </pc:grpChg>
        <pc:picChg chg="add mod">
          <ac:chgData name="Hugo Bernier" userId="846ef6cd-3f11-462c-a4be-44fff9f1a751" providerId="ADAL" clId="{EBB55498-EDC8-4D4D-BCA8-68BECC11CE85}" dt="2021-10-07T09:26:37.208" v="113" actId="108"/>
          <ac:picMkLst>
            <pc:docMk/>
            <pc:sldMk cId="2636939237" sldId="2076137579"/>
            <ac:picMk id="19" creationId="{9D1148C7-D4C4-427E-9088-298D6AC54E05}"/>
          </ac:picMkLst>
        </pc:picChg>
        <pc:picChg chg="del topLvl">
          <ac:chgData name="Hugo Bernier" userId="846ef6cd-3f11-462c-a4be-44fff9f1a751" providerId="ADAL" clId="{EBB55498-EDC8-4D4D-BCA8-68BECC11CE85}" dt="2021-10-07T09:21:55.308" v="34" actId="478"/>
          <ac:picMkLst>
            <pc:docMk/>
            <pc:sldMk cId="2636939237" sldId="2076137579"/>
            <ac:picMk id="19" creationId="{EA8F9C8E-8CFC-448B-A6AA-38C1495B92EF}"/>
          </ac:picMkLst>
        </pc:picChg>
        <pc:picChg chg="add mod">
          <ac:chgData name="Hugo Bernier" userId="846ef6cd-3f11-462c-a4be-44fff9f1a751" providerId="ADAL" clId="{EBB55498-EDC8-4D4D-BCA8-68BECC11CE85}" dt="2021-10-07T09:41:08.569" v="347" actId="108"/>
          <ac:picMkLst>
            <pc:docMk/>
            <pc:sldMk cId="2636939237" sldId="2076137579"/>
            <ac:picMk id="23" creationId="{ACE82422-C528-45EB-98F2-1A2A81B879A3}"/>
          </ac:picMkLst>
        </pc:picChg>
        <pc:picChg chg="add mod">
          <ac:chgData name="Hugo Bernier" userId="846ef6cd-3f11-462c-a4be-44fff9f1a751" providerId="ADAL" clId="{EBB55498-EDC8-4D4D-BCA8-68BECC11CE85}" dt="2021-10-07T09:37:48.857" v="327" actId="1076"/>
          <ac:picMkLst>
            <pc:docMk/>
            <pc:sldMk cId="2636939237" sldId="2076137579"/>
            <ac:picMk id="24" creationId="{E3A1445A-21CD-4F8F-B4E4-39B695594F02}"/>
          </ac:picMkLst>
        </pc:picChg>
        <pc:picChg chg="del topLvl">
          <ac:chgData name="Hugo Bernier" userId="846ef6cd-3f11-462c-a4be-44fff9f1a751" providerId="ADAL" clId="{EBB55498-EDC8-4D4D-BCA8-68BECC11CE85}" dt="2021-10-07T09:23:09.472" v="55" actId="478"/>
          <ac:picMkLst>
            <pc:docMk/>
            <pc:sldMk cId="2636939237" sldId="2076137579"/>
            <ac:picMk id="26" creationId="{C8A28E8B-6658-4C6D-83E6-54DD49D7CCA6}"/>
          </ac:picMkLst>
        </pc:picChg>
        <pc:picChg chg="mod ord">
          <ac:chgData name="Hugo Bernier" userId="846ef6cd-3f11-462c-a4be-44fff9f1a751" providerId="ADAL" clId="{EBB55498-EDC8-4D4D-BCA8-68BECC11CE85}" dt="2021-10-07T09:48:53.854" v="468" actId="166"/>
          <ac:picMkLst>
            <pc:docMk/>
            <pc:sldMk cId="2636939237" sldId="2076137579"/>
            <ac:picMk id="32" creationId="{1C8A8DDC-AFDC-463F-9C81-ACFC9D208E3B}"/>
          </ac:picMkLst>
        </pc:picChg>
        <pc:picChg chg="mod">
          <ac:chgData name="Hugo Bernier" userId="846ef6cd-3f11-462c-a4be-44fff9f1a751" providerId="ADAL" clId="{EBB55498-EDC8-4D4D-BCA8-68BECC11CE85}" dt="2021-10-07T09:20:59.467" v="2" actId="1076"/>
          <ac:picMkLst>
            <pc:docMk/>
            <pc:sldMk cId="2636939237" sldId="2076137579"/>
            <ac:picMk id="33" creationId="{6B1F3093-F79F-44B1-BE20-443071F6A2F4}"/>
          </ac:picMkLst>
        </pc:picChg>
        <pc:picChg chg="add mod ord">
          <ac:chgData name="Hugo Bernier" userId="846ef6cd-3f11-462c-a4be-44fff9f1a751" providerId="ADAL" clId="{EBB55498-EDC8-4D4D-BCA8-68BECC11CE85}" dt="2021-10-07T09:48:53.854" v="468" actId="166"/>
          <ac:picMkLst>
            <pc:docMk/>
            <pc:sldMk cId="2636939237" sldId="2076137579"/>
            <ac:picMk id="48" creationId="{BF70236C-EE76-433C-956D-1009F8EE2264}"/>
          </ac:picMkLst>
        </pc:picChg>
        <pc:picChg chg="add mod ord">
          <ac:chgData name="Hugo Bernier" userId="846ef6cd-3f11-462c-a4be-44fff9f1a751" providerId="ADAL" clId="{EBB55498-EDC8-4D4D-BCA8-68BECC11CE85}" dt="2021-10-07T09:48:53.854" v="468" actId="166"/>
          <ac:picMkLst>
            <pc:docMk/>
            <pc:sldMk cId="2636939237" sldId="2076137579"/>
            <ac:picMk id="52" creationId="{D66DE231-0B1A-49E1-815E-7ACF3F671413}"/>
          </ac:picMkLst>
        </pc:picChg>
        <pc:picChg chg="mod">
          <ac:chgData name="Hugo Bernier" userId="846ef6cd-3f11-462c-a4be-44fff9f1a751" providerId="ADAL" clId="{EBB55498-EDC8-4D4D-BCA8-68BECC11CE85}" dt="2021-10-07T09:35:20.267" v="285" actId="1076"/>
          <ac:picMkLst>
            <pc:docMk/>
            <pc:sldMk cId="2636939237" sldId="2076137579"/>
            <ac:picMk id="53" creationId="{BBBC493E-5150-458A-AC20-DF479C572EED}"/>
          </ac:picMkLst>
        </pc:picChg>
        <pc:picChg chg="add mod">
          <ac:chgData name="Hugo Bernier" userId="846ef6cd-3f11-462c-a4be-44fff9f1a751" providerId="ADAL" clId="{EBB55498-EDC8-4D4D-BCA8-68BECC11CE85}" dt="2021-10-07T09:43:00.138" v="424" actId="571"/>
          <ac:picMkLst>
            <pc:docMk/>
            <pc:sldMk cId="2636939237" sldId="2076137579"/>
            <ac:picMk id="54" creationId="{E103F19F-71DC-4670-A6E8-6DE5DB30DF34}"/>
          </ac:picMkLst>
        </pc:picChg>
        <pc:picChg chg="add mod">
          <ac:chgData name="Hugo Bernier" userId="846ef6cd-3f11-462c-a4be-44fff9f1a751" providerId="ADAL" clId="{EBB55498-EDC8-4D4D-BCA8-68BECC11CE85}" dt="2021-10-07T09:46:44.966" v="456" actId="571"/>
          <ac:picMkLst>
            <pc:docMk/>
            <pc:sldMk cId="2636939237" sldId="2076137579"/>
            <ac:picMk id="55" creationId="{6C89A6D8-9025-4A0F-895A-A1F065CCC934}"/>
          </ac:picMkLst>
        </pc:picChg>
        <pc:picChg chg="mod">
          <ac:chgData name="Hugo Bernier" userId="846ef6cd-3f11-462c-a4be-44fff9f1a751" providerId="ADAL" clId="{EBB55498-EDC8-4D4D-BCA8-68BECC11CE85}" dt="2021-10-07T09:35:23.939" v="286" actId="1076"/>
          <ac:picMkLst>
            <pc:docMk/>
            <pc:sldMk cId="2636939237" sldId="2076137579"/>
            <ac:picMk id="57" creationId="{F75BB09E-985C-4106-AF90-713DE0AD28B6}"/>
          </ac:picMkLst>
        </pc:picChg>
        <pc:picChg chg="mod">
          <ac:chgData name="Hugo Bernier" userId="846ef6cd-3f11-462c-a4be-44fff9f1a751" providerId="ADAL" clId="{EBB55498-EDC8-4D4D-BCA8-68BECC11CE85}" dt="2021-10-07T09:27:11.371" v="134" actId="1076"/>
          <ac:picMkLst>
            <pc:docMk/>
            <pc:sldMk cId="2636939237" sldId="2076137579"/>
            <ac:picMk id="59" creationId="{8159DC71-B43C-4A9C-9B21-2A6E46CDE4DF}"/>
          </ac:picMkLst>
        </pc:picChg>
        <pc:picChg chg="mod">
          <ac:chgData name="Hugo Bernier" userId="846ef6cd-3f11-462c-a4be-44fff9f1a751" providerId="ADAL" clId="{EBB55498-EDC8-4D4D-BCA8-68BECC11CE85}" dt="2021-10-07T09:23:13.680" v="56" actId="1076"/>
          <ac:picMkLst>
            <pc:docMk/>
            <pc:sldMk cId="2636939237" sldId="2076137579"/>
            <ac:picMk id="1026" creationId="{39605C1A-6047-414E-8A8C-66E7831DCEA5}"/>
          </ac:picMkLst>
        </pc:picChg>
        <pc:picChg chg="del topLvl">
          <ac:chgData name="Hugo Bernier" userId="846ef6cd-3f11-462c-a4be-44fff9f1a751" providerId="ADAL" clId="{EBB55498-EDC8-4D4D-BCA8-68BECC11CE85}" dt="2021-10-07T09:21:53.118" v="32" actId="478"/>
          <ac:picMkLst>
            <pc:docMk/>
            <pc:sldMk cId="2636939237" sldId="2076137579"/>
            <ac:picMk id="1026" creationId="{ABA76202-D97A-401C-9219-7A6D42BB0130}"/>
          </ac:picMkLst>
        </pc:picChg>
        <pc:picChg chg="del topLvl">
          <ac:chgData name="Hugo Bernier" userId="846ef6cd-3f11-462c-a4be-44fff9f1a751" providerId="ADAL" clId="{EBB55498-EDC8-4D4D-BCA8-68BECC11CE85}" dt="2021-10-07T09:21:53.852" v="33" actId="478"/>
          <ac:picMkLst>
            <pc:docMk/>
            <pc:sldMk cId="2636939237" sldId="2076137579"/>
            <ac:picMk id="2050" creationId="{4FEF73C7-6A9F-47FE-A7F8-DA46884CE383}"/>
          </ac:picMkLst>
        </pc:picChg>
        <pc:picChg chg="mod">
          <ac:chgData name="Hugo Bernier" userId="846ef6cd-3f11-462c-a4be-44fff9f1a751" providerId="ADAL" clId="{EBB55498-EDC8-4D4D-BCA8-68BECC11CE85}" dt="2021-10-07T09:37:55.136" v="328" actId="1076"/>
          <ac:picMkLst>
            <pc:docMk/>
            <pc:sldMk cId="2636939237" sldId="2076137579"/>
            <ac:picMk id="2050" creationId="{80CDF1FF-6A8D-42E0-88ED-B802967D6EF3}"/>
          </ac:picMkLst>
        </pc:picChg>
        <pc:picChg chg="del topLvl">
          <ac:chgData name="Hugo Bernier" userId="846ef6cd-3f11-462c-a4be-44fff9f1a751" providerId="ADAL" clId="{EBB55498-EDC8-4D4D-BCA8-68BECC11CE85}" dt="2021-10-07T09:21:52.101" v="31" actId="478"/>
          <ac:picMkLst>
            <pc:docMk/>
            <pc:sldMk cId="2636939237" sldId="2076137579"/>
            <ac:picMk id="3074" creationId="{252CAE58-EA8A-4A59-96EA-8583C8EFF56A}"/>
          </ac:picMkLst>
        </pc:picChg>
        <pc:picChg chg="mod">
          <ac:chgData name="Hugo Bernier" userId="846ef6cd-3f11-462c-a4be-44fff9f1a751" providerId="ADAL" clId="{EBB55498-EDC8-4D4D-BCA8-68BECC11CE85}" dt="2021-10-07T09:45:54.937" v="454" actId="108"/>
          <ac:picMkLst>
            <pc:docMk/>
            <pc:sldMk cId="2636939237" sldId="2076137579"/>
            <ac:picMk id="3074" creationId="{B5A61A99-867E-48A1-9BB6-4EC49CCFB208}"/>
          </ac:picMkLst>
        </pc:picChg>
      </pc:sldChg>
      <pc:sldChg chg="addSp">
        <pc:chgData name="Hugo Bernier" userId="846ef6cd-3f11-462c-a4be-44fff9f1a751" providerId="ADAL" clId="{EBB55498-EDC8-4D4D-BCA8-68BECC11CE85}" dt="2021-10-07T09:22:51.862" v="48"/>
        <pc:sldMkLst>
          <pc:docMk/>
          <pc:sldMk cId="2977166915" sldId="2076137579"/>
        </pc:sldMkLst>
        <pc:picChg chg="add">
          <ac:chgData name="Hugo Bernier" userId="846ef6cd-3f11-462c-a4be-44fff9f1a751" providerId="ADAL" clId="{EBB55498-EDC8-4D4D-BCA8-68BECC11CE85}" dt="2021-10-07T09:22:51.862" v="48"/>
          <ac:picMkLst>
            <pc:docMk/>
            <pc:sldMk cId="2977166915" sldId="2076137579"/>
            <ac:picMk id="1026" creationId="{39605C1A-6047-414E-8A8C-66E7831DCEA5}"/>
          </ac:picMkLst>
        </pc:picChg>
      </pc:sldChg>
    </pc:docChg>
  </pc:docChgLst>
  <pc:docChgLst>
    <pc:chgData name="David Warner" userId="S::davidwarner@microsoft.com::51ffa14d-fdfd-4571-a787-ad4b3bb92711" providerId="AD" clId="Web-{E4FA39AC-8D05-4CB6-9651-DEB0F84253C2}"/>
    <pc:docChg chg="modSld">
      <pc:chgData name="David Warner" userId="S::davidwarner@microsoft.com::51ffa14d-fdfd-4571-a787-ad4b3bb92711" providerId="AD" clId="Web-{E4FA39AC-8D05-4CB6-9651-DEB0F84253C2}" dt="2022-03-23T02:52:05.643" v="53" actId="1076"/>
      <pc:docMkLst>
        <pc:docMk/>
      </pc:docMkLst>
      <pc:sldChg chg="addSp delSp modSp">
        <pc:chgData name="David Warner" userId="S::davidwarner@microsoft.com::51ffa14d-fdfd-4571-a787-ad4b3bb92711" providerId="AD" clId="Web-{E4FA39AC-8D05-4CB6-9651-DEB0F84253C2}" dt="2022-03-23T02:46:53.363" v="14"/>
        <pc:sldMkLst>
          <pc:docMk/>
          <pc:sldMk cId="1812315545" sldId="2134805597"/>
        </pc:sldMkLst>
        <pc:spChg chg="del">
          <ac:chgData name="David Warner" userId="S::davidwarner@microsoft.com::51ffa14d-fdfd-4571-a787-ad4b3bb92711" providerId="AD" clId="Web-{E4FA39AC-8D05-4CB6-9651-DEB0F84253C2}" dt="2022-03-23T02:45:44.219" v="0"/>
          <ac:spMkLst>
            <pc:docMk/>
            <pc:sldMk cId="1812315545" sldId="2134805597"/>
            <ac:spMk id="2" creationId="{EA8B178A-B1C3-41AB-B249-D85C7D36F315}"/>
          </ac:spMkLst>
        </pc:spChg>
        <pc:spChg chg="del">
          <ac:chgData name="David Warner" userId="S::davidwarner@microsoft.com::51ffa14d-fdfd-4571-a787-ad4b3bb92711" providerId="AD" clId="Web-{E4FA39AC-8D05-4CB6-9651-DEB0F84253C2}" dt="2022-03-23T02:45:46.938" v="1"/>
          <ac:spMkLst>
            <pc:docMk/>
            <pc:sldMk cId="1812315545" sldId="2134805597"/>
            <ac:spMk id="9" creationId="{28178E85-82A8-415C-89FC-B375816B0E4F}"/>
          </ac:spMkLst>
        </pc:spChg>
        <pc:spChg chg="mod">
          <ac:chgData name="David Warner" userId="S::davidwarner@microsoft.com::51ffa14d-fdfd-4571-a787-ad4b3bb92711" providerId="AD" clId="Web-{E4FA39AC-8D05-4CB6-9651-DEB0F84253C2}" dt="2022-03-23T02:46:04.470" v="8" actId="20577"/>
          <ac:spMkLst>
            <pc:docMk/>
            <pc:sldMk cId="1812315545" sldId="2134805597"/>
            <ac:spMk id="10" creationId="{16E1CB8C-122B-4C5A-8724-D74AEC2B5DEC}"/>
          </ac:spMkLst>
        </pc:spChg>
        <pc:picChg chg="del">
          <ac:chgData name="David Warner" userId="S::davidwarner@microsoft.com::51ffa14d-fdfd-4571-a787-ad4b3bb92711" providerId="AD" clId="Web-{E4FA39AC-8D05-4CB6-9651-DEB0F84253C2}" dt="2022-03-23T02:46:27.393" v="9"/>
          <ac:picMkLst>
            <pc:docMk/>
            <pc:sldMk cId="1812315545" sldId="2134805597"/>
            <ac:picMk id="3" creationId="{4CE369E8-513E-4B9A-86CE-65BB05211E50}"/>
          </ac:picMkLst>
        </pc:picChg>
        <pc:picChg chg="add mod modCrop">
          <ac:chgData name="David Warner" userId="S::davidwarner@microsoft.com::51ffa14d-fdfd-4571-a787-ad4b3bb92711" providerId="AD" clId="Web-{E4FA39AC-8D05-4CB6-9651-DEB0F84253C2}" dt="2022-03-23T02:46:53.363" v="14"/>
          <ac:picMkLst>
            <pc:docMk/>
            <pc:sldMk cId="1812315545" sldId="2134805597"/>
            <ac:picMk id="4" creationId="{76C7169F-CDE9-77DC-C449-27BC7078D78D}"/>
          </ac:picMkLst>
        </pc:picChg>
      </pc:sldChg>
      <pc:sldChg chg="addSp delSp modSp">
        <pc:chgData name="David Warner" userId="S::davidwarner@microsoft.com::51ffa14d-fdfd-4571-a787-ad4b3bb92711" providerId="AD" clId="Web-{E4FA39AC-8D05-4CB6-9651-DEB0F84253C2}" dt="2022-03-23T02:52:05.643" v="53" actId="1076"/>
        <pc:sldMkLst>
          <pc:docMk/>
          <pc:sldMk cId="154491924" sldId="2134805599"/>
        </pc:sldMkLst>
        <pc:spChg chg="mod">
          <ac:chgData name="David Warner" userId="S::davidwarner@microsoft.com::51ffa14d-fdfd-4571-a787-ad4b3bb92711" providerId="AD" clId="Web-{E4FA39AC-8D05-4CB6-9651-DEB0F84253C2}" dt="2022-03-23T02:51:11.234" v="29" actId="20577"/>
          <ac:spMkLst>
            <pc:docMk/>
            <pc:sldMk cId="154491924" sldId="2134805599"/>
            <ac:spMk id="3" creationId="{CBDC9C38-872E-4048-96FE-C321FEF21EC1}"/>
          </ac:spMkLst>
        </pc:spChg>
        <pc:spChg chg="del">
          <ac:chgData name="David Warner" userId="S::davidwarner@microsoft.com::51ffa14d-fdfd-4571-a787-ad4b3bb92711" providerId="AD" clId="Web-{E4FA39AC-8D05-4CB6-9651-DEB0F84253C2}" dt="2022-03-23T02:46:56.082" v="15"/>
          <ac:spMkLst>
            <pc:docMk/>
            <pc:sldMk cId="154491924" sldId="2134805599"/>
            <ac:spMk id="4" creationId="{B1CC3F09-2410-40A5-9DDB-956A1F7192F2}"/>
          </ac:spMkLst>
        </pc:spChg>
        <pc:picChg chg="mod">
          <ac:chgData name="David Warner" userId="S::davidwarner@microsoft.com::51ffa14d-fdfd-4571-a787-ad4b3bb92711" providerId="AD" clId="Web-{E4FA39AC-8D05-4CB6-9651-DEB0F84253C2}" dt="2022-03-23T02:52:02.143" v="52" actId="1076"/>
          <ac:picMkLst>
            <pc:docMk/>
            <pc:sldMk cId="154491924" sldId="2134805599"/>
            <ac:picMk id="23" creationId="{E2647FBA-38CB-438A-B275-04A8B8B60FC9}"/>
          </ac:picMkLst>
        </pc:picChg>
        <pc:picChg chg="mod">
          <ac:chgData name="David Warner" userId="S::davidwarner@microsoft.com::51ffa14d-fdfd-4571-a787-ad4b3bb92711" providerId="AD" clId="Web-{E4FA39AC-8D05-4CB6-9651-DEB0F84253C2}" dt="2022-03-23T02:52:05.643" v="53" actId="1076"/>
          <ac:picMkLst>
            <pc:docMk/>
            <pc:sldMk cId="154491924" sldId="2134805599"/>
            <ac:picMk id="26" creationId="{C8A28E8B-6658-4C6D-83E6-54DD49D7CCA6}"/>
          </ac:picMkLst>
        </pc:picChg>
        <pc:picChg chg="del">
          <ac:chgData name="David Warner" userId="S::davidwarner@microsoft.com::51ffa14d-fdfd-4571-a787-ad4b3bb92711" providerId="AD" clId="Web-{E4FA39AC-8D05-4CB6-9651-DEB0F84253C2}" dt="2022-03-23T02:47:14.958" v="16"/>
          <ac:picMkLst>
            <pc:docMk/>
            <pc:sldMk cId="154491924" sldId="2134805599"/>
            <ac:picMk id="47" creationId="{9DDE7EF4-FB5D-426C-BEAB-6FBD79F42FB2}"/>
          </ac:picMkLst>
        </pc:picChg>
        <pc:picChg chg="del">
          <ac:chgData name="David Warner" userId="S::davidwarner@microsoft.com::51ffa14d-fdfd-4571-a787-ad4b3bb92711" providerId="AD" clId="Web-{E4FA39AC-8D05-4CB6-9651-DEB0F84253C2}" dt="2022-03-23T02:51:24.641" v="32"/>
          <ac:picMkLst>
            <pc:docMk/>
            <pc:sldMk cId="154491924" sldId="2134805599"/>
            <ac:picMk id="48" creationId="{20AF1F81-459B-43D2-909C-E9927FD5CD33}"/>
          </ac:picMkLst>
        </pc:picChg>
        <pc:picChg chg="del">
          <ac:chgData name="David Warner" userId="S::davidwarner@microsoft.com::51ffa14d-fdfd-4571-a787-ad4b3bb92711" providerId="AD" clId="Web-{E4FA39AC-8D05-4CB6-9651-DEB0F84253C2}" dt="2022-03-23T02:51:25.422" v="33"/>
          <ac:picMkLst>
            <pc:docMk/>
            <pc:sldMk cId="154491924" sldId="2134805599"/>
            <ac:picMk id="52" creationId="{3FE0AFAF-F6DB-4884-B909-CAACA85EBA4B}"/>
          </ac:picMkLst>
        </pc:picChg>
        <pc:picChg chg="add mod">
          <ac:chgData name="David Warner" userId="S::davidwarner@microsoft.com::51ffa14d-fdfd-4571-a787-ad4b3bb92711" providerId="AD" clId="Web-{E4FA39AC-8D05-4CB6-9651-DEB0F84253C2}" dt="2022-03-23T02:51:56.643" v="48" actId="1076"/>
          <ac:picMkLst>
            <pc:docMk/>
            <pc:sldMk cId="154491924" sldId="2134805599"/>
            <ac:picMk id="53" creationId="{AF1B5964-B589-EAA5-F35D-5798EE7B67E4}"/>
          </ac:picMkLst>
        </pc:picChg>
      </pc:sldChg>
    </pc:docChg>
  </pc:docChgLst>
  <pc:docChgLst>
    <pc:chgData name="Julie Turner" userId="S::julie.turner_sympraxisconsulting.com#ext#@microsoft.onmicrosoft.com::51f00042-4c48-4111-9ee4-670ef2fc7d0e" providerId="AD" clId="Web-{39F4B757-233C-4C83-A9CF-679600C55D47}"/>
    <pc:docChg chg="modSld">
      <pc:chgData name="Julie Turner" userId="S::julie.turner_sympraxisconsulting.com#ext#@microsoft.onmicrosoft.com::51f00042-4c48-4111-9ee4-670ef2fc7d0e" providerId="AD" clId="Web-{39F4B757-233C-4C83-A9CF-679600C55D47}" dt="2022-01-26T18:11:34.493" v="0"/>
      <pc:docMkLst>
        <pc:docMk/>
      </pc:docMkLst>
      <pc:sldChg chg="delSp">
        <pc:chgData name="Julie Turner" userId="S::julie.turner_sympraxisconsulting.com#ext#@microsoft.onmicrosoft.com::51f00042-4c48-4111-9ee4-670ef2fc7d0e" providerId="AD" clId="Web-{39F4B757-233C-4C83-A9CF-679600C55D47}" dt="2022-01-26T18:11:34.493" v="0"/>
        <pc:sldMkLst>
          <pc:docMk/>
          <pc:sldMk cId="2877399898" sldId="1623"/>
        </pc:sldMkLst>
        <pc:spChg chg="del">
          <ac:chgData name="Julie Turner" userId="S::julie.turner_sympraxisconsulting.com#ext#@microsoft.onmicrosoft.com::51f00042-4c48-4111-9ee4-670ef2fc7d0e" providerId="AD" clId="Web-{39F4B757-233C-4C83-A9CF-679600C55D47}" dt="2022-01-26T18:11:34.493" v="0"/>
          <ac:spMkLst>
            <pc:docMk/>
            <pc:sldMk cId="2877399898" sldId="1623"/>
            <ac:spMk id="138" creationId="{57CA3C5D-A47B-4693-9BBE-3E774B36837F}"/>
          </ac:spMkLst>
        </pc:spChg>
      </pc:sldChg>
    </pc:docChg>
  </pc:docChgLst>
  <pc:docChgLst>
    <pc:chgData name="Alex Terentiev" userId="S::at_sharepointalist.com#ext#@microsoft.onmicrosoft.com::81fec025-7b20-4143-87df-5a8bc15ed689" providerId="AD" clId="Web-{6CA65FAF-2261-4C2C-931E-6C431DBFBCA4}"/>
    <pc:docChg chg="modSld">
      <pc:chgData name="Alex Terentiev" userId="S::at_sharepointalist.com#ext#@microsoft.onmicrosoft.com::81fec025-7b20-4143-87df-5a8bc15ed689" providerId="AD" clId="Web-{6CA65FAF-2261-4C2C-931E-6C431DBFBCA4}" dt="2021-10-21T12:42:43.052" v="165" actId="20577"/>
      <pc:docMkLst>
        <pc:docMk/>
      </pc:docMkLst>
      <pc:sldChg chg="delSp modSp">
        <pc:chgData name="Alex Terentiev" userId="S::at_sharepointalist.com#ext#@microsoft.onmicrosoft.com::81fec025-7b20-4143-87df-5a8bc15ed689" providerId="AD" clId="Web-{6CA65FAF-2261-4C2C-931E-6C431DBFBCA4}" dt="2021-10-21T12:42:43.052" v="165" actId="20577"/>
        <pc:sldMkLst>
          <pc:docMk/>
          <pc:sldMk cId="4037611923" sldId="3334"/>
        </pc:sldMkLst>
        <pc:spChg chg="mod">
          <ac:chgData name="Alex Terentiev" userId="S::at_sharepointalist.com#ext#@microsoft.onmicrosoft.com::81fec025-7b20-4143-87df-5a8bc15ed689" providerId="AD" clId="Web-{6CA65FAF-2261-4C2C-931E-6C431DBFBCA4}" dt="2021-10-21T12:42:43.052" v="165" actId="20577"/>
          <ac:spMkLst>
            <pc:docMk/>
            <pc:sldMk cId="4037611923" sldId="3334"/>
            <ac:spMk id="3" creationId="{CBDC9C38-872E-4048-96FE-C321FEF21EC1}"/>
          </ac:spMkLst>
        </pc:spChg>
        <pc:picChg chg="del">
          <ac:chgData name="Alex Terentiev" userId="S::at_sharepointalist.com#ext#@microsoft.onmicrosoft.com::81fec025-7b20-4143-87df-5a8bc15ed689" providerId="AD" clId="Web-{6CA65FAF-2261-4C2C-931E-6C431DBFBCA4}" dt="2021-10-21T12:36:55.812" v="0"/>
          <ac:picMkLst>
            <pc:docMk/>
            <pc:sldMk cId="4037611923" sldId="3334"/>
            <ac:picMk id="20" creationId="{4C695AC4-0363-431D-AB38-F772AF7E8803}"/>
          </ac:picMkLst>
        </pc:picChg>
        <pc:picChg chg="mod">
          <ac:chgData name="Alex Terentiev" userId="S::at_sharepointalist.com#ext#@microsoft.onmicrosoft.com::81fec025-7b20-4143-87df-5a8bc15ed689" providerId="AD" clId="Web-{6CA65FAF-2261-4C2C-931E-6C431DBFBCA4}" dt="2021-10-21T12:37:24.423" v="3" actId="14100"/>
          <ac:picMkLst>
            <pc:docMk/>
            <pc:sldMk cId="4037611923" sldId="3334"/>
            <ac:picMk id="1026" creationId="{0F1EEAB4-1A05-4EB4-AB3B-034DAF84B531}"/>
          </ac:picMkLst>
        </pc:picChg>
      </pc:sldChg>
    </pc:docChg>
  </pc:docChgLst>
  <pc:docChgLst>
    <pc:chgData name="Mikael Svenson" userId="965d4e6a-fd22-4d0b-8bb9-2315d7bb356c" providerId="ADAL" clId="{D9D07DDD-316D-44E0-A984-25B68F706CF8}"/>
    <pc:docChg chg="custSel modSld">
      <pc:chgData name="Mikael Svenson" userId="965d4e6a-fd22-4d0b-8bb9-2315d7bb356c" providerId="ADAL" clId="{D9D07DDD-316D-44E0-A984-25B68F706CF8}" dt="2022-01-25T09:43:23.776" v="0" actId="478"/>
      <pc:docMkLst>
        <pc:docMk/>
      </pc:docMkLst>
      <pc:sldChg chg="delSp mod">
        <pc:chgData name="Mikael Svenson" userId="965d4e6a-fd22-4d0b-8bb9-2315d7bb356c" providerId="ADAL" clId="{D9D07DDD-316D-44E0-A984-25B68F706CF8}" dt="2022-01-25T09:43:23.776" v="0" actId="478"/>
        <pc:sldMkLst>
          <pc:docMk/>
          <pc:sldMk cId="2925091645" sldId="2076136308"/>
        </pc:sldMkLst>
        <pc:spChg chg="del">
          <ac:chgData name="Mikael Svenson" userId="965d4e6a-fd22-4d0b-8bb9-2315d7bb356c" providerId="ADAL" clId="{D9D07DDD-316D-44E0-A984-25B68F706CF8}" dt="2022-01-25T09:43:23.776" v="0" actId="478"/>
          <ac:spMkLst>
            <pc:docMk/>
            <pc:sldMk cId="2925091645" sldId="2076136308"/>
            <ac:spMk id="20" creationId="{FDE9300E-7180-4AD6-AABD-0C4CC7689DDE}"/>
          </ac:spMkLst>
        </pc:spChg>
      </pc:sldChg>
    </pc:docChg>
  </pc:docChgLst>
  <pc:docChgLst>
    <pc:chgData name="David Warner" userId="S::david_dwarnerii.com#ext#@microsoft.onmicrosoft.com::acafcf14-4098-4a83-9425-e73571277a06" providerId="AD" clId="Web-{86C5C7E4-520A-4953-A8EC-2C41508BC88F}"/>
    <pc:docChg chg="modSld">
      <pc:chgData name="David Warner" userId="S::david_dwarnerii.com#ext#@microsoft.onmicrosoft.com::acafcf14-4098-4a83-9425-e73571277a06" providerId="AD" clId="Web-{86C5C7E4-520A-4953-A8EC-2C41508BC88F}" dt="2021-10-15T21:28:57.940" v="15" actId="20577"/>
      <pc:docMkLst>
        <pc:docMk/>
      </pc:docMkLst>
      <pc:sldChg chg="modSp">
        <pc:chgData name="David Warner" userId="S::david_dwarnerii.com#ext#@microsoft.onmicrosoft.com::acafcf14-4098-4a83-9425-e73571277a06" providerId="AD" clId="Web-{86C5C7E4-520A-4953-A8EC-2C41508BC88F}" dt="2021-10-15T21:28:50.752" v="7" actId="20577"/>
        <pc:sldMkLst>
          <pc:docMk/>
          <pc:sldMk cId="10702720" sldId="2079"/>
        </pc:sldMkLst>
        <pc:spChg chg="mod">
          <ac:chgData name="David Warner" userId="S::david_dwarnerii.com#ext#@microsoft.onmicrosoft.com::acafcf14-4098-4a83-9425-e73571277a06" providerId="AD" clId="Web-{86C5C7E4-520A-4953-A8EC-2C41508BC88F}" dt="2021-10-15T21:28:50.752" v="7"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86C5C7E4-520A-4953-A8EC-2C41508BC88F}" dt="2021-10-15T21:28:57.940" v="15" actId="20577"/>
        <pc:sldMkLst>
          <pc:docMk/>
          <pc:sldMk cId="778883926" sldId="2076136264"/>
        </pc:sldMkLst>
        <pc:spChg chg="mod">
          <ac:chgData name="David Warner" userId="S::david_dwarnerii.com#ext#@microsoft.onmicrosoft.com::acafcf14-4098-4a83-9425-e73571277a06" providerId="AD" clId="Web-{86C5C7E4-520A-4953-A8EC-2C41508BC88F}" dt="2021-10-15T21:28:57.940" v="15"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A4B196B1-C195-48BF-960D-2744C2BE3F1B}"/>
    <pc:docChg chg="modSld">
      <pc:chgData name="David Warner" userId="S::david_dwarnerii.com#ext#@microsoft.onmicrosoft.com::acafcf14-4098-4a83-9425-e73571277a06" providerId="AD" clId="Web-{A4B196B1-C195-48BF-960D-2744C2BE3F1B}" dt="2021-09-22T22:21:17.294" v="44" actId="20577"/>
      <pc:docMkLst>
        <pc:docMk/>
      </pc:docMkLst>
      <pc:sldChg chg="addSp delSp modSp">
        <pc:chgData name="David Warner" userId="S::david_dwarnerii.com#ext#@microsoft.onmicrosoft.com::acafcf14-4098-4a83-9425-e73571277a06" providerId="AD" clId="Web-{A4B196B1-C195-48BF-960D-2744C2BE3F1B}" dt="2021-09-22T22:21:17.294" v="44" actId="20577"/>
        <pc:sldMkLst>
          <pc:docMk/>
          <pc:sldMk cId="357588276" sldId="2076136388"/>
        </pc:sldMkLst>
        <pc:spChg chg="mod">
          <ac:chgData name="David Warner" userId="S::david_dwarnerii.com#ext#@microsoft.onmicrosoft.com::acafcf14-4098-4a83-9425-e73571277a06" providerId="AD" clId="Web-{A4B196B1-C195-48BF-960D-2744C2BE3F1B}" dt="2021-09-22T22:21:17.294" v="44" actId="20577"/>
          <ac:spMkLst>
            <pc:docMk/>
            <pc:sldMk cId="357588276" sldId="2076136388"/>
            <ac:spMk id="10" creationId="{16E1CB8C-122B-4C5A-8724-D74AEC2B5DEC}"/>
          </ac:spMkLst>
        </pc:spChg>
        <pc:spChg chg="del">
          <ac:chgData name="David Warner" userId="S::david_dwarnerii.com#ext#@microsoft.onmicrosoft.com::acafcf14-4098-4a83-9425-e73571277a06" providerId="AD" clId="Web-{A4B196B1-C195-48BF-960D-2744C2BE3F1B}" dt="2021-09-22T22:15:37.410" v="36"/>
          <ac:spMkLst>
            <pc:docMk/>
            <pc:sldMk cId="357588276" sldId="2076136388"/>
            <ac:spMk id="12" creationId="{58BAD4F2-FCCB-46F6-A78E-93E8E8A16346}"/>
          </ac:spMkLst>
        </pc:spChg>
        <pc:picChg chg="add mod modCrop">
          <ac:chgData name="David Warner" userId="S::david_dwarnerii.com#ext#@microsoft.onmicrosoft.com::acafcf14-4098-4a83-9425-e73571277a06" providerId="AD" clId="Web-{A4B196B1-C195-48BF-960D-2744C2BE3F1B}" dt="2021-09-22T22:16:42.818" v="42"/>
          <ac:picMkLst>
            <pc:docMk/>
            <pc:sldMk cId="357588276" sldId="2076136388"/>
            <ac:picMk id="2" creationId="{88A45192-F39E-436A-B155-7CFFC38E992F}"/>
          </ac:picMkLst>
        </pc:picChg>
        <pc:picChg chg="del">
          <ac:chgData name="David Warner" userId="S::david_dwarnerii.com#ext#@microsoft.onmicrosoft.com::acafcf14-4098-4a83-9425-e73571277a06" providerId="AD" clId="Web-{A4B196B1-C195-48BF-960D-2744C2BE3F1B}" dt="2021-09-22T22:16:15.005" v="37"/>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A4B196B1-C195-48BF-960D-2744C2BE3F1B}" dt="2021-09-22T22:14:27.611" v="0" actId="1076"/>
        <pc:sldMkLst>
          <pc:docMk/>
          <pc:sldMk cId="93809026" sldId="2076137694"/>
        </pc:sldMkLst>
        <pc:spChg chg="mod">
          <ac:chgData name="David Warner" userId="S::david_dwarnerii.com#ext#@microsoft.onmicrosoft.com::acafcf14-4098-4a83-9425-e73571277a06" providerId="AD" clId="Web-{A4B196B1-C195-48BF-960D-2744C2BE3F1B}" dt="2021-09-22T22:14:27.611" v="0" actId="1076"/>
          <ac:spMkLst>
            <pc:docMk/>
            <pc:sldMk cId="93809026" sldId="2076137694"/>
            <ac:spMk id="11" creationId="{A909E11A-919D-477F-BD43-8EAF2417F6C9}"/>
          </ac:spMkLst>
        </pc:spChg>
      </pc:sldChg>
    </pc:docChg>
  </pc:docChgLst>
  <pc:docChgLst>
    <pc:chgData name="Vesa Juvonen" userId="c7243be1-99a3-4752-ab2a-0cf698cf8236" providerId="ADAL" clId="{970D4A2F-6B46-4271-8648-B2DFC9629ADA}"/>
    <pc:docChg chg="custSel addSld delSld modSld modSection">
      <pc:chgData name="Vesa Juvonen" userId="c7243be1-99a3-4752-ab2a-0cf698cf8236" providerId="ADAL" clId="{970D4A2F-6B46-4271-8648-B2DFC9629ADA}" dt="2022-02-24T14:48:59.633" v="155" actId="6549"/>
      <pc:docMkLst>
        <pc:docMk/>
      </pc:docMkLst>
      <pc:sldChg chg="del">
        <pc:chgData name="Vesa Juvonen" userId="c7243be1-99a3-4752-ab2a-0cf698cf8236" providerId="ADAL" clId="{970D4A2F-6B46-4271-8648-B2DFC9629ADA}" dt="2022-02-16T14:47:55.667" v="11" actId="47"/>
        <pc:sldMkLst>
          <pc:docMk/>
          <pc:sldMk cId="4264513327" sldId="2076137808"/>
        </pc:sldMkLst>
      </pc:sldChg>
      <pc:sldChg chg="del">
        <pc:chgData name="Vesa Juvonen" userId="c7243be1-99a3-4752-ab2a-0cf698cf8236" providerId="ADAL" clId="{970D4A2F-6B46-4271-8648-B2DFC9629ADA}" dt="2022-02-16T14:47:43.720" v="8" actId="47"/>
        <pc:sldMkLst>
          <pc:docMk/>
          <pc:sldMk cId="2527725061" sldId="2076137825"/>
        </pc:sldMkLst>
      </pc:sldChg>
      <pc:sldChg chg="addSp modSp add mod">
        <pc:chgData name="Vesa Juvonen" userId="c7243be1-99a3-4752-ab2a-0cf698cf8236" providerId="ADAL" clId="{970D4A2F-6B46-4271-8648-B2DFC9629ADA}" dt="2022-02-24T14:46:07.751" v="131" actId="1076"/>
        <pc:sldMkLst>
          <pc:docMk/>
          <pc:sldMk cId="737874522" sldId="2076137832"/>
        </pc:sldMkLst>
        <pc:spChg chg="add mod">
          <ac:chgData name="Vesa Juvonen" userId="c7243be1-99a3-4752-ab2a-0cf698cf8236" providerId="ADAL" clId="{970D4A2F-6B46-4271-8648-B2DFC9629ADA}" dt="2022-02-24T14:46:07.751" v="131" actId="1076"/>
          <ac:spMkLst>
            <pc:docMk/>
            <pc:sldMk cId="737874522" sldId="2076137832"/>
            <ac:spMk id="4" creationId="{22E95D21-6516-4B8A-A1E8-B9035B9F620B}"/>
          </ac:spMkLst>
        </pc:spChg>
        <pc:spChg chg="mod">
          <ac:chgData name="Vesa Juvonen" userId="c7243be1-99a3-4752-ab2a-0cf698cf8236" providerId="ADAL" clId="{970D4A2F-6B46-4271-8648-B2DFC9629ADA}" dt="2022-02-16T14:47:47.549" v="9" actId="207"/>
          <ac:spMkLst>
            <pc:docMk/>
            <pc:sldMk cId="737874522" sldId="2076137832"/>
            <ac:spMk id="18" creationId="{E5183C7A-C387-45C5-B839-7BB228B4091B}"/>
          </ac:spMkLst>
        </pc:spChg>
        <pc:spChg chg="mod">
          <ac:chgData name="Vesa Juvonen" userId="c7243be1-99a3-4752-ab2a-0cf698cf8236" providerId="ADAL" clId="{970D4A2F-6B46-4271-8648-B2DFC9629ADA}" dt="2022-02-16T14:47:52.049" v="10" actId="207"/>
          <ac:spMkLst>
            <pc:docMk/>
            <pc:sldMk cId="737874522" sldId="2076137832"/>
            <ac:spMk id="19" creationId="{B96EE522-6672-435D-A47F-0B904BCE8C3A}"/>
          </ac:spMkLst>
        </pc:spChg>
        <pc:picChg chg="mod">
          <ac:chgData name="Vesa Juvonen" userId="c7243be1-99a3-4752-ab2a-0cf698cf8236" providerId="ADAL" clId="{970D4A2F-6B46-4271-8648-B2DFC9629ADA}" dt="2022-02-24T14:46:04.459" v="130" actId="14100"/>
          <ac:picMkLst>
            <pc:docMk/>
            <pc:sldMk cId="737874522" sldId="2076137832"/>
            <ac:picMk id="16" creationId="{962119EC-CE43-4F20-88C2-F1CC0F9AB550}"/>
          </ac:picMkLst>
        </pc:picChg>
      </pc:sldChg>
      <pc:sldChg chg="addSp delSp modSp mod delAnim modShow">
        <pc:chgData name="Vesa Juvonen" userId="c7243be1-99a3-4752-ab2a-0cf698cf8236" providerId="ADAL" clId="{970D4A2F-6B46-4271-8648-B2DFC9629ADA}" dt="2022-02-24T14:48:59.633" v="155" actId="6549"/>
        <pc:sldMkLst>
          <pc:docMk/>
          <pc:sldMk cId="837812005" sldId="2134805600"/>
        </pc:sldMkLst>
        <pc:spChg chg="del">
          <ac:chgData name="Vesa Juvonen" userId="c7243be1-99a3-4752-ab2a-0cf698cf8236" providerId="ADAL" clId="{970D4A2F-6B46-4271-8648-B2DFC9629ADA}" dt="2022-02-24T14:45:30.744" v="107" actId="478"/>
          <ac:spMkLst>
            <pc:docMk/>
            <pc:sldMk cId="837812005" sldId="2134805600"/>
            <ac:spMk id="2" creationId="{27F26B88-CFA7-4A64-A58D-EA73ACE4B6E0}"/>
          </ac:spMkLst>
        </pc:spChg>
        <pc:spChg chg="mod">
          <ac:chgData name="Vesa Juvonen" userId="c7243be1-99a3-4752-ab2a-0cf698cf8236" providerId="ADAL" clId="{970D4A2F-6B46-4271-8648-B2DFC9629ADA}" dt="2022-02-24T14:48:59.633" v="155" actId="6549"/>
          <ac:spMkLst>
            <pc:docMk/>
            <pc:sldMk cId="837812005" sldId="2134805600"/>
            <ac:spMk id="12" creationId="{98879855-B3F2-4C88-952D-E0112B70464E}"/>
          </ac:spMkLst>
        </pc:spChg>
        <pc:spChg chg="del">
          <ac:chgData name="Vesa Juvonen" userId="c7243be1-99a3-4752-ab2a-0cf698cf8236" providerId="ADAL" clId="{970D4A2F-6B46-4271-8648-B2DFC9629ADA}" dt="2022-02-24T14:47:34.788" v="133" actId="478"/>
          <ac:spMkLst>
            <pc:docMk/>
            <pc:sldMk cId="837812005" sldId="2134805600"/>
            <ac:spMk id="17" creationId="{871629CB-A65D-4CE3-A074-BC0EA176AAE1}"/>
          </ac:spMkLst>
        </pc:spChg>
        <pc:picChg chg="add mod ord">
          <ac:chgData name="Vesa Juvonen" userId="c7243be1-99a3-4752-ab2a-0cf698cf8236" providerId="ADAL" clId="{970D4A2F-6B46-4271-8648-B2DFC9629ADA}" dt="2022-02-24T14:47:46.420" v="138" actId="167"/>
          <ac:picMkLst>
            <pc:docMk/>
            <pc:sldMk cId="837812005" sldId="2134805600"/>
            <ac:picMk id="6" creationId="{954C5EC1-94AF-4706-AD9E-BFAE9ED8FA98}"/>
          </ac:picMkLst>
        </pc:picChg>
        <pc:picChg chg="del">
          <ac:chgData name="Vesa Juvonen" userId="c7243be1-99a3-4752-ab2a-0cf698cf8236" providerId="ADAL" clId="{970D4A2F-6B46-4271-8648-B2DFC9629ADA}" dt="2022-02-24T14:47:48.350" v="139" actId="478"/>
          <ac:picMkLst>
            <pc:docMk/>
            <pc:sldMk cId="837812005" sldId="2134805600"/>
            <ac:picMk id="8" creationId="{C6F6869E-90AD-4025-9312-2ADA0C0A2749}"/>
          </ac:picMkLst>
        </pc:picChg>
      </pc:sldChg>
      <pc:sldChg chg="delSp modSp mod modShow">
        <pc:chgData name="Vesa Juvonen" userId="c7243be1-99a3-4752-ab2a-0cf698cf8236" providerId="ADAL" clId="{970D4A2F-6B46-4271-8648-B2DFC9629ADA}" dt="2022-02-24T14:42:46.222" v="106" actId="20577"/>
        <pc:sldMkLst>
          <pc:docMk/>
          <pc:sldMk cId="3507379078" sldId="2134805601"/>
        </pc:sldMkLst>
        <pc:spChg chg="mod">
          <ac:chgData name="Vesa Juvonen" userId="c7243be1-99a3-4752-ab2a-0cf698cf8236" providerId="ADAL" clId="{970D4A2F-6B46-4271-8648-B2DFC9629ADA}" dt="2022-02-24T14:42:46.222" v="106" actId="20577"/>
          <ac:spMkLst>
            <pc:docMk/>
            <pc:sldMk cId="3507379078" sldId="2134805601"/>
            <ac:spMk id="3" creationId="{00000000-0000-0000-0000-000000000000}"/>
          </ac:spMkLst>
        </pc:spChg>
        <pc:spChg chg="del mod">
          <ac:chgData name="Vesa Juvonen" userId="c7243be1-99a3-4752-ab2a-0cf698cf8236" providerId="ADAL" clId="{970D4A2F-6B46-4271-8648-B2DFC9629ADA}" dt="2022-02-24T14:42:13.742" v="13" actId="478"/>
          <ac:spMkLst>
            <pc:docMk/>
            <pc:sldMk cId="3507379078" sldId="2134805601"/>
            <ac:spMk id="4" creationId="{A73634DE-8DB8-471A-8F39-DBA18ACBB77D}"/>
          </ac:spMkLst>
        </pc:spChg>
      </pc:sldChg>
    </pc:docChg>
  </pc:docChgLst>
  <pc:docChgLst>
    <pc:chgData name="Waldemar Mastykarz" userId="S::wmastyka@microsoft.com::8c3ccc08-b2ec-4e63-9b9b-25eb044a606e" providerId="AD" clId="Web-{C099A1EF-99E5-C4ED-49C0-5422764B64CF}"/>
    <pc:docChg chg="modSld">
      <pc:chgData name="Waldemar Mastykarz" userId="S::wmastyka@microsoft.com::8c3ccc08-b2ec-4e63-9b9b-25eb044a606e" providerId="AD" clId="Web-{C099A1EF-99E5-C4ED-49C0-5422764B64CF}" dt="2022-03-22T12:15:02.912" v="168" actId="20577"/>
      <pc:docMkLst>
        <pc:docMk/>
      </pc:docMkLst>
      <pc:sldChg chg="delSp modSp">
        <pc:chgData name="Waldemar Mastykarz" userId="S::wmastyka@microsoft.com::8c3ccc08-b2ec-4e63-9b9b-25eb044a606e" providerId="AD" clId="Web-{C099A1EF-99E5-C4ED-49C0-5422764B64CF}" dt="2022-03-22T12:15:02.912" v="168" actId="20577"/>
        <pc:sldMkLst>
          <pc:docMk/>
          <pc:sldMk cId="2253365439" sldId="1642"/>
        </pc:sldMkLst>
        <pc:spChg chg="mod">
          <ac:chgData name="Waldemar Mastykarz" userId="S::wmastyka@microsoft.com::8c3ccc08-b2ec-4e63-9b9b-25eb044a606e" providerId="AD" clId="Web-{C099A1EF-99E5-C4ED-49C0-5422764B64CF}" dt="2022-03-22T12:15:02.912" v="168" actId="20577"/>
          <ac:spMkLst>
            <pc:docMk/>
            <pc:sldMk cId="2253365439" sldId="1642"/>
            <ac:spMk id="3" creationId="{CBDC9C38-872E-4048-96FE-C321FEF21EC1}"/>
          </ac:spMkLst>
        </pc:spChg>
        <pc:spChg chg="del">
          <ac:chgData name="Waldemar Mastykarz" userId="S::wmastyka@microsoft.com::8c3ccc08-b2ec-4e63-9b9b-25eb044a606e" providerId="AD" clId="Web-{C099A1EF-99E5-C4ED-49C0-5422764B64CF}" dt="2022-03-22T12:11:51.141" v="0"/>
          <ac:spMkLst>
            <pc:docMk/>
            <pc:sldMk cId="2253365439" sldId="1642"/>
            <ac:spMk id="4" creationId="{B9BC03C4-83A6-4338-A178-317E47946A26}"/>
          </ac:spMkLst>
        </pc:spChg>
      </pc:sldChg>
    </pc:docChg>
  </pc:docChgLst>
  <pc:docChgLst>
    <pc:chgData name="Hugo Bernier" userId="S::hugobernier@microsoft.com::846ef6cd-3f11-462c-a4be-44fff9f1a751" providerId="AD" clId="Web-{C129B65A-A18A-4CD7-AC4C-EAF0816E1959}"/>
    <pc:docChg chg="modSld">
      <pc:chgData name="Hugo Bernier" userId="S::hugobernier@microsoft.com::846ef6cd-3f11-462c-a4be-44fff9f1a751" providerId="AD" clId="Web-{C129B65A-A18A-4CD7-AC4C-EAF0816E1959}" dt="2021-08-12T14:04:39.748" v="2" actId="1076"/>
      <pc:docMkLst>
        <pc:docMk/>
      </pc:docMkLst>
      <pc:sldChg chg="modSp">
        <pc:chgData name="Hugo Bernier" userId="S::hugobernier@microsoft.com::846ef6cd-3f11-462c-a4be-44fff9f1a751" providerId="AD" clId="Web-{C129B65A-A18A-4CD7-AC4C-EAF0816E1959}" dt="2021-08-12T14:04:39.748" v="2" actId="1076"/>
        <pc:sldMkLst>
          <pc:docMk/>
          <pc:sldMk cId="2636939237" sldId="2076137579"/>
        </pc:sldMkLst>
        <pc:picChg chg="mod">
          <ac:chgData name="Hugo Bernier" userId="S::hugobernier@microsoft.com::846ef6cd-3f11-462c-a4be-44fff9f1a751" providerId="AD" clId="Web-{C129B65A-A18A-4CD7-AC4C-EAF0816E1959}" dt="2021-08-12T14:04:39.748" v="2" actId="1076"/>
          <ac:picMkLst>
            <pc:docMk/>
            <pc:sldMk cId="2636939237" sldId="2076137579"/>
            <ac:picMk id="32" creationId="{1C8A8DDC-AFDC-463F-9C81-ACFC9D208E3B}"/>
          </ac:picMkLst>
        </pc:picChg>
        <pc:picChg chg="mod">
          <ac:chgData name="Hugo Bernier" userId="S::hugobernier@microsoft.com::846ef6cd-3f11-462c-a4be-44fff9f1a751" providerId="AD" clId="Web-{C129B65A-A18A-4CD7-AC4C-EAF0816E1959}" dt="2021-08-12T14:04:30.795" v="0" actId="1076"/>
          <ac:picMkLst>
            <pc:docMk/>
            <pc:sldMk cId="2636939237" sldId="2076137579"/>
            <ac:picMk id="49" creationId="{B107DBC6-6BA1-43C8-BECB-DA10BD715758}"/>
          </ac:picMkLst>
        </pc:picChg>
      </pc:sldChg>
    </pc:docChg>
  </pc:docChgLst>
  <pc:docChgLst>
    <pc:chgData name="Julie Turner" userId="S::julie.turner_sympraxisconsulting.com#ext#@microsoft.onmicrosoft.com::51f00042-4c48-4111-9ee4-670ef2fc7d0e" providerId="AD" clId="Web-{AC13EAFC-5F58-4ACE-9F61-797854B31052}"/>
    <pc:docChg chg="modSld">
      <pc:chgData name="Julie Turner" userId="S::julie.turner_sympraxisconsulting.com#ext#@microsoft.onmicrosoft.com::51f00042-4c48-4111-9ee4-670ef2fc7d0e" providerId="AD" clId="Web-{AC13EAFC-5F58-4ACE-9F61-797854B31052}" dt="2021-12-13T22:12:29.861" v="70" actId="20577"/>
      <pc:docMkLst>
        <pc:docMk/>
      </pc:docMkLst>
      <pc:sldChg chg="delSp modSp">
        <pc:chgData name="Julie Turner" userId="S::julie.turner_sympraxisconsulting.com#ext#@microsoft.onmicrosoft.com::51f00042-4c48-4111-9ee4-670ef2fc7d0e" providerId="AD" clId="Web-{AC13EAFC-5F58-4ACE-9F61-797854B31052}" dt="2021-12-13T22:12:29.861" v="70" actId="20577"/>
        <pc:sldMkLst>
          <pc:docMk/>
          <pc:sldMk cId="2877399898" sldId="1623"/>
        </pc:sldMkLst>
        <pc:spChg chg="mod">
          <ac:chgData name="Julie Turner" userId="S::julie.turner_sympraxisconsulting.com#ext#@microsoft.onmicrosoft.com::51f00042-4c48-4111-9ee4-670ef2fc7d0e" providerId="AD" clId="Web-{AC13EAFC-5F58-4ACE-9F61-797854B31052}" dt="2021-12-13T22:12:29.861" v="70"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C13EAFC-5F58-4ACE-9F61-797854B31052}" dt="2021-12-13T22:10:49.499" v="0"/>
          <ac:spMkLst>
            <pc:docMk/>
            <pc:sldMk cId="2877399898" sldId="1623"/>
            <ac:spMk id="138" creationId="{4E9CB926-CA42-423F-B8EB-780248B3D671}"/>
          </ac:spMkLst>
        </pc:spChg>
      </pc:sldChg>
    </pc:docChg>
  </pc:docChgLst>
  <pc:docChgLst>
    <pc:chgData name="David Warner" userId="S::david_dwarnerii.com#ext#@microsoft.onmicrosoft.com::acafcf14-4098-4a83-9425-e73571277a06" providerId="AD" clId="Web-{3018ADA3-9772-4ABD-BF12-1C6476C8AF88}"/>
    <pc:docChg chg="modSld">
      <pc:chgData name="David Warner" userId="S::david_dwarnerii.com#ext#@microsoft.onmicrosoft.com::acafcf14-4098-4a83-9425-e73571277a06" providerId="AD" clId="Web-{3018ADA3-9772-4ABD-BF12-1C6476C8AF88}" dt="2021-10-06T02:44:10.997" v="31" actId="1076"/>
      <pc:docMkLst>
        <pc:docMk/>
      </pc:docMkLst>
      <pc:sldChg chg="addSp delSp modSp">
        <pc:chgData name="David Warner" userId="S::david_dwarnerii.com#ext#@microsoft.onmicrosoft.com::acafcf14-4098-4a83-9425-e73571277a06" providerId="AD" clId="Web-{3018ADA3-9772-4ABD-BF12-1C6476C8AF88}" dt="2021-10-06T02:44:10.997" v="31" actId="1076"/>
        <pc:sldMkLst>
          <pc:docMk/>
          <pc:sldMk cId="357588276" sldId="2076136388"/>
        </pc:sldMkLst>
        <pc:spChg chg="del">
          <ac:chgData name="David Warner" userId="S::david_dwarnerii.com#ext#@microsoft.onmicrosoft.com::acafcf14-4098-4a83-9425-e73571277a06" providerId="AD" clId="Web-{3018ADA3-9772-4ABD-BF12-1C6476C8AF88}" dt="2021-10-06T02:40:13.450" v="14"/>
          <ac:spMkLst>
            <pc:docMk/>
            <pc:sldMk cId="357588276" sldId="2076136388"/>
            <ac:spMk id="3" creationId="{9571146A-4E33-4A53-A708-B4E0A95A9830}"/>
          </ac:spMkLst>
        </pc:spChg>
        <pc:spChg chg="mod">
          <ac:chgData name="David Warner" userId="S::david_dwarnerii.com#ext#@microsoft.onmicrosoft.com::acafcf14-4098-4a83-9425-e73571277a06" providerId="AD" clId="Web-{3018ADA3-9772-4ABD-BF12-1C6476C8AF88}" dt="2021-10-06T02:40:12.560" v="13" actId="20577"/>
          <ac:spMkLst>
            <pc:docMk/>
            <pc:sldMk cId="357588276" sldId="2076136388"/>
            <ac:spMk id="10" creationId="{16E1CB8C-122B-4C5A-8724-D74AEC2B5DEC}"/>
          </ac:spMkLst>
        </pc:spChg>
        <pc:picChg chg="del">
          <ac:chgData name="David Warner" userId="S::david_dwarnerii.com#ext#@microsoft.onmicrosoft.com::acafcf14-4098-4a83-9425-e73571277a06" providerId="AD" clId="Web-{3018ADA3-9772-4ABD-BF12-1C6476C8AF88}" dt="2021-10-06T02:42:35.351" v="15"/>
          <ac:picMkLst>
            <pc:docMk/>
            <pc:sldMk cId="357588276" sldId="2076136388"/>
            <ac:picMk id="2" creationId="{88A45192-F39E-436A-B155-7CFFC38E992F}"/>
          </ac:picMkLst>
        </pc:picChg>
        <pc:picChg chg="add del mod modCrop">
          <ac:chgData name="David Warner" userId="S::david_dwarnerii.com#ext#@microsoft.onmicrosoft.com::acafcf14-4098-4a83-9425-e73571277a06" providerId="AD" clId="Web-{3018ADA3-9772-4ABD-BF12-1C6476C8AF88}" dt="2021-10-06T02:43:35.948" v="24"/>
          <ac:picMkLst>
            <pc:docMk/>
            <pc:sldMk cId="357588276" sldId="2076136388"/>
            <ac:picMk id="4" creationId="{277A47A9-7FF7-49BE-AFEE-F77C13C2CF17}"/>
          </ac:picMkLst>
        </pc:picChg>
        <pc:picChg chg="add mod modCrop">
          <ac:chgData name="David Warner" userId="S::david_dwarnerii.com#ext#@microsoft.onmicrosoft.com::acafcf14-4098-4a83-9425-e73571277a06" providerId="AD" clId="Web-{3018ADA3-9772-4ABD-BF12-1C6476C8AF88}" dt="2021-10-06T02:44:10.997" v="31" actId="1076"/>
          <ac:picMkLst>
            <pc:docMk/>
            <pc:sldMk cId="357588276" sldId="2076136388"/>
            <ac:picMk id="5" creationId="{FBE76F52-1EED-4AA4-A062-AD973BA1756C}"/>
          </ac:picMkLst>
        </pc:picChg>
      </pc:sldChg>
    </pc:docChg>
  </pc:docChgLst>
  <pc:docChgLst>
    <pc:chgData name="Julie Turner" userId="S::julie.turner_sympraxisconsulting.com#ext#@microsoft.onmicrosoft.com::51f00042-4c48-4111-9ee4-670ef2fc7d0e" providerId="AD" clId="Web-{DD8DB7AD-0CFB-4014-9CA5-C1180715A621}"/>
    <pc:docChg chg="modSld">
      <pc:chgData name="Julie Turner" userId="S::julie.turner_sympraxisconsulting.com#ext#@microsoft.onmicrosoft.com::51f00042-4c48-4111-9ee4-670ef2fc7d0e" providerId="AD" clId="Web-{DD8DB7AD-0CFB-4014-9CA5-C1180715A621}" dt="2021-11-15T17:46:49.092" v="110" actId="20577"/>
      <pc:docMkLst>
        <pc:docMk/>
      </pc:docMkLst>
      <pc:sldChg chg="delSp modSp">
        <pc:chgData name="Julie Turner" userId="S::julie.turner_sympraxisconsulting.com#ext#@microsoft.onmicrosoft.com::51f00042-4c48-4111-9ee4-670ef2fc7d0e" providerId="AD" clId="Web-{DD8DB7AD-0CFB-4014-9CA5-C1180715A621}" dt="2021-11-15T17:46:49.092" v="110" actId="20577"/>
        <pc:sldMkLst>
          <pc:docMk/>
          <pc:sldMk cId="2877399898" sldId="1623"/>
        </pc:sldMkLst>
        <pc:spChg chg="mod">
          <ac:chgData name="Julie Turner" userId="S::julie.turner_sympraxisconsulting.com#ext#@microsoft.onmicrosoft.com::51f00042-4c48-4111-9ee4-670ef2fc7d0e" providerId="AD" clId="Web-{DD8DB7AD-0CFB-4014-9CA5-C1180715A621}" dt="2021-11-15T17:46:49.092" v="110"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DD8DB7AD-0CFB-4014-9CA5-C1180715A621}" dt="2021-11-15T17:44:16.150" v="1"/>
          <ac:spMkLst>
            <pc:docMk/>
            <pc:sldMk cId="2877399898" sldId="1623"/>
            <ac:spMk id="138" creationId="{8B1787A9-C31E-4DDB-9FA1-87E79C9DEC9B}"/>
          </ac:spMkLst>
        </pc:spChg>
      </pc:sldChg>
    </pc:docChg>
  </pc:docChgLst>
  <pc:docChgLst>
    <pc:chgData name="Alex Terentiev" userId="S::aterentiev@microsoft.com::b089aebb-68c6-439e-96df-7e98da5a759e" providerId="AD" clId="Web-{E370EA52-8D31-88FB-033C-3C5F8B01EA41}"/>
    <pc:docChg chg="modSld">
      <pc:chgData name="Alex Terentiev" userId="S::aterentiev@microsoft.com::b089aebb-68c6-439e-96df-7e98da5a759e" providerId="AD" clId="Web-{E370EA52-8D31-88FB-033C-3C5F8B01EA41}" dt="2021-10-19T16:11:23.909" v="0"/>
      <pc:docMkLst>
        <pc:docMk/>
      </pc:docMkLst>
      <pc:sldChg chg="delSp">
        <pc:chgData name="Alex Terentiev" userId="S::aterentiev@microsoft.com::b089aebb-68c6-439e-96df-7e98da5a759e" providerId="AD" clId="Web-{E370EA52-8D31-88FB-033C-3C5F8B01EA41}" dt="2021-10-19T16:11:23.909" v="0"/>
        <pc:sldMkLst>
          <pc:docMk/>
          <pc:sldMk cId="4037611923" sldId="3334"/>
        </pc:sldMkLst>
        <pc:spChg chg="del">
          <ac:chgData name="Alex Terentiev" userId="S::aterentiev@microsoft.com::b089aebb-68c6-439e-96df-7e98da5a759e" providerId="AD" clId="Web-{E370EA52-8D31-88FB-033C-3C5F8B01EA41}" dt="2021-10-19T16:11:23.909" v="0"/>
          <ac:spMkLst>
            <pc:docMk/>
            <pc:sldMk cId="4037611923" sldId="3334"/>
            <ac:spMk id="4" creationId="{59010F25-7699-490B-BB0B-5282CAEF2526}"/>
          </ac:spMkLst>
        </pc:spChg>
      </pc:sldChg>
    </pc:docChg>
  </pc:docChgLst>
  <pc:docChgLst>
    <pc:chgData name="David Warner" userId="S::david_dwarnerii.com#ext#@microsoft.onmicrosoft.com::acafcf14-4098-4a83-9425-e73571277a06" providerId="AD" clId="Web-{5665349D-9FE5-4E32-93B9-CEAEC2546D5D}"/>
    <pc:docChg chg="modSld">
      <pc:chgData name="David Warner" userId="S::david_dwarnerii.com#ext#@microsoft.onmicrosoft.com::acafcf14-4098-4a83-9425-e73571277a06" providerId="AD" clId="Web-{5665349D-9FE5-4E32-93B9-CEAEC2546D5D}" dt="2022-01-27T14:28:12.138" v="11" actId="20577"/>
      <pc:docMkLst>
        <pc:docMk/>
      </pc:docMkLst>
      <pc:sldChg chg="modSp">
        <pc:chgData name="David Warner" userId="S::david_dwarnerii.com#ext#@microsoft.onmicrosoft.com::acafcf14-4098-4a83-9425-e73571277a06" providerId="AD" clId="Web-{5665349D-9FE5-4E32-93B9-CEAEC2546D5D}" dt="2022-01-27T14:28:12.138" v="11" actId="20577"/>
        <pc:sldMkLst>
          <pc:docMk/>
          <pc:sldMk cId="287163252" sldId="1567"/>
        </pc:sldMkLst>
        <pc:spChg chg="mod">
          <ac:chgData name="David Warner" userId="S::david_dwarnerii.com#ext#@microsoft.onmicrosoft.com::acafcf14-4098-4a83-9425-e73571277a06" providerId="AD" clId="Web-{5665349D-9FE5-4E32-93B9-CEAEC2546D5D}" dt="2022-01-27T14:28:12.138" v="11" actId="20577"/>
          <ac:spMkLst>
            <pc:docMk/>
            <pc:sldMk cId="287163252" sldId="1567"/>
            <ac:spMk id="5" creationId="{9B6ECC88-D921-48D6-BA85-F52F354F9C35}"/>
          </ac:spMkLst>
        </pc:spChg>
      </pc:sldChg>
    </pc:docChg>
  </pc:docChgLst>
  <pc:docChgLst>
    <pc:chgData name="Waldemar Mastykarz" userId="S::wmastyka@microsoft.com::8c3ccc08-b2ec-4e63-9b9b-25eb044a606e" providerId="AD" clId="Web-{4FF0302B-16FF-CCB8-F4A5-313474DF3802}"/>
    <pc:docChg chg="modSld">
      <pc:chgData name="Waldemar Mastykarz" userId="S::wmastyka@microsoft.com::8c3ccc08-b2ec-4e63-9b9b-25eb044a606e" providerId="AD" clId="Web-{4FF0302B-16FF-CCB8-F4A5-313474DF3802}" dt="2022-03-08T08:13:30.598" v="168" actId="20577"/>
      <pc:docMkLst>
        <pc:docMk/>
      </pc:docMkLst>
      <pc:sldChg chg="delSp modSp">
        <pc:chgData name="Waldemar Mastykarz" userId="S::wmastyka@microsoft.com::8c3ccc08-b2ec-4e63-9b9b-25eb044a606e" providerId="AD" clId="Web-{4FF0302B-16FF-CCB8-F4A5-313474DF3802}" dt="2022-03-08T08:13:30.598" v="168" actId="20577"/>
        <pc:sldMkLst>
          <pc:docMk/>
          <pc:sldMk cId="2253365439" sldId="1642"/>
        </pc:sldMkLst>
        <pc:spChg chg="mod">
          <ac:chgData name="Waldemar Mastykarz" userId="S::wmastyka@microsoft.com::8c3ccc08-b2ec-4e63-9b9b-25eb044a606e" providerId="AD" clId="Web-{4FF0302B-16FF-CCB8-F4A5-313474DF3802}" dt="2022-03-08T08:13:30.598" v="168" actId="20577"/>
          <ac:spMkLst>
            <pc:docMk/>
            <pc:sldMk cId="2253365439" sldId="1642"/>
            <ac:spMk id="3" creationId="{CBDC9C38-872E-4048-96FE-C321FEF21EC1}"/>
          </ac:spMkLst>
        </pc:spChg>
        <pc:spChg chg="del">
          <ac:chgData name="Waldemar Mastykarz" userId="S::wmastyka@microsoft.com::8c3ccc08-b2ec-4e63-9b9b-25eb044a606e" providerId="AD" clId="Web-{4FF0302B-16FF-CCB8-F4A5-313474DF3802}" dt="2022-03-08T07:46:16.017" v="0"/>
          <ac:spMkLst>
            <pc:docMk/>
            <pc:sldMk cId="2253365439" sldId="1642"/>
            <ac:spMk id="4" creationId="{C1C4D997-3C98-49F9-82A8-5BD8D9E822CC}"/>
          </ac:spMkLst>
        </pc:spChg>
      </pc:sldChg>
    </pc:docChg>
  </pc:docChgLst>
  <pc:docChgLst>
    <pc:chgData name="Patrick Rodgers" userId="d219dede-d6b3-4097-a769-454d84f039e8" providerId="ADAL" clId="{9568F8E1-AA57-4084-B8AD-3B9DB5AE74FC}"/>
    <pc:docChg chg="undo custSel modSld sldOrd">
      <pc:chgData name="Patrick Rodgers" userId="d219dede-d6b3-4097-a769-454d84f039e8" providerId="ADAL" clId="{9568F8E1-AA57-4084-B8AD-3B9DB5AE74FC}" dt="2021-10-07T14:08:41.661" v="153" actId="20577"/>
      <pc:docMkLst>
        <pc:docMk/>
      </pc:docMkLst>
      <pc:sldChg chg="modSp mod">
        <pc:chgData name="Patrick Rodgers" userId="d219dede-d6b3-4097-a769-454d84f039e8" providerId="ADAL" clId="{9568F8E1-AA57-4084-B8AD-3B9DB5AE74FC}" dt="2021-10-07T14:08:41.661" v="153" actId="20577"/>
        <pc:sldMkLst>
          <pc:docMk/>
          <pc:sldMk cId="2974719989" sldId="267"/>
        </pc:sldMkLst>
        <pc:spChg chg="mod">
          <ac:chgData name="Patrick Rodgers" userId="d219dede-d6b3-4097-a769-454d84f039e8" providerId="ADAL" clId="{9568F8E1-AA57-4084-B8AD-3B9DB5AE74FC}" dt="2021-10-07T14:08:41.661" v="153" actId="20577"/>
          <ac:spMkLst>
            <pc:docMk/>
            <pc:sldMk cId="2974719989" sldId="267"/>
            <ac:spMk id="2" creationId="{00000000-0000-0000-0000-000000000000}"/>
          </ac:spMkLst>
        </pc:spChg>
      </pc:sldChg>
      <pc:sldChg chg="ord">
        <pc:chgData name="Patrick Rodgers" userId="d219dede-d6b3-4097-a769-454d84f039e8" providerId="ADAL" clId="{9568F8E1-AA57-4084-B8AD-3B9DB5AE74FC}" dt="2021-10-07T13:39:05.107" v="0" actId="20578"/>
        <pc:sldMkLst>
          <pc:docMk/>
          <pc:sldMk cId="3643985423" sldId="1596"/>
        </pc:sldMkLst>
      </pc:sldChg>
      <pc:sldChg chg="modSp mod">
        <pc:chgData name="Patrick Rodgers" userId="d219dede-d6b3-4097-a769-454d84f039e8" providerId="ADAL" clId="{9568F8E1-AA57-4084-B8AD-3B9DB5AE74FC}" dt="2021-10-07T13:44:53.318" v="110" actId="6549"/>
        <pc:sldMkLst>
          <pc:docMk/>
          <pc:sldMk cId="2877399898" sldId="1623"/>
        </pc:sldMkLst>
        <pc:spChg chg="mod">
          <ac:chgData name="Patrick Rodgers" userId="d219dede-d6b3-4097-a769-454d84f039e8" providerId="ADAL" clId="{9568F8E1-AA57-4084-B8AD-3B9DB5AE74FC}" dt="2021-10-07T13:44:53.318" v="110" actId="6549"/>
          <ac:spMkLst>
            <pc:docMk/>
            <pc:sldMk cId="2877399898" sldId="1623"/>
            <ac:spMk id="3" creationId="{CBDC9C38-872E-4048-96FE-C321FEF21EC1}"/>
          </ac:spMkLst>
        </pc:spChg>
      </pc:sldChg>
      <pc:sldChg chg="modSp mod modAnim">
        <pc:chgData name="Patrick Rodgers" userId="d219dede-d6b3-4097-a769-454d84f039e8" providerId="ADAL" clId="{9568F8E1-AA57-4084-B8AD-3B9DB5AE74FC}" dt="2021-10-07T13:46:13.087" v="113"/>
        <pc:sldMkLst>
          <pc:docMk/>
          <pc:sldMk cId="3026554354" sldId="2076136368"/>
        </pc:sldMkLst>
        <pc:spChg chg="mod">
          <ac:chgData name="Patrick Rodgers" userId="d219dede-d6b3-4097-a769-454d84f039e8" providerId="ADAL" clId="{9568F8E1-AA57-4084-B8AD-3B9DB5AE74FC}" dt="2021-10-07T13:45:58.981" v="111" actId="20577"/>
          <ac:spMkLst>
            <pc:docMk/>
            <pc:sldMk cId="3026554354" sldId="2076136368"/>
            <ac:spMk id="11" creationId="{92A72839-2870-4FCE-96AE-DBD0BADE91D8}"/>
          </ac:spMkLst>
        </pc:spChg>
      </pc:sldChg>
      <pc:sldChg chg="addSp modSp mod modAnim">
        <pc:chgData name="Patrick Rodgers" userId="d219dede-d6b3-4097-a769-454d84f039e8" providerId="ADAL" clId="{9568F8E1-AA57-4084-B8AD-3B9DB5AE74FC}" dt="2021-10-07T13:41:15.436" v="55"/>
        <pc:sldMkLst>
          <pc:docMk/>
          <pc:sldMk cId="3554970203" sldId="2076137597"/>
        </pc:sldMkLst>
        <pc:spChg chg="add mod">
          <ac:chgData name="Patrick Rodgers" userId="d219dede-d6b3-4097-a769-454d84f039e8" providerId="ADAL" clId="{9568F8E1-AA57-4084-B8AD-3B9DB5AE74FC}" dt="2021-10-07T13:41:03.324" v="54" actId="1076"/>
          <ac:spMkLst>
            <pc:docMk/>
            <pc:sldMk cId="3554970203" sldId="2076137597"/>
            <ac:spMk id="2" creationId="{E19D493E-AA4C-43F0-B48E-0EA1D90829FE}"/>
          </ac:spMkLst>
        </pc:spChg>
      </pc:sldChg>
      <pc:sldChg chg="modSp mod">
        <pc:chgData name="Patrick Rodgers" userId="d219dede-d6b3-4097-a769-454d84f039e8" providerId="ADAL" clId="{9568F8E1-AA57-4084-B8AD-3B9DB5AE74FC}" dt="2021-10-07T13:42:59.677" v="56" actId="20577"/>
        <pc:sldMkLst>
          <pc:docMk/>
          <pc:sldMk cId="915949081" sldId="2134805595"/>
        </pc:sldMkLst>
        <pc:spChg chg="mod">
          <ac:chgData name="Patrick Rodgers" userId="d219dede-d6b3-4097-a769-454d84f039e8" providerId="ADAL" clId="{9568F8E1-AA57-4084-B8AD-3B9DB5AE74FC}" dt="2021-10-07T13:42:59.677" v="56" actId="20577"/>
          <ac:spMkLst>
            <pc:docMk/>
            <pc:sldMk cId="915949081" sldId="2134805595"/>
            <ac:spMk id="20" creationId="{ABD6144F-BECD-4E13-B73E-06D3F8DC916F}"/>
          </ac:spMkLst>
        </pc:spChg>
      </pc:sldChg>
      <pc:sldChg chg="modSp mod">
        <pc:chgData name="Patrick Rodgers" userId="d219dede-d6b3-4097-a769-454d84f039e8" providerId="ADAL" clId="{9568F8E1-AA57-4084-B8AD-3B9DB5AE74FC}" dt="2021-10-07T13:47:10.970" v="152" actId="20577"/>
        <pc:sldMkLst>
          <pc:docMk/>
          <pc:sldMk cId="2131087934" sldId="2147469560"/>
        </pc:sldMkLst>
        <pc:spChg chg="mod">
          <ac:chgData name="Patrick Rodgers" userId="d219dede-d6b3-4097-a769-454d84f039e8" providerId="ADAL" clId="{9568F8E1-AA57-4084-B8AD-3B9DB5AE74FC}" dt="2021-10-07T13:47:10.970" v="152" actId="20577"/>
          <ac:spMkLst>
            <pc:docMk/>
            <pc:sldMk cId="2131087934" sldId="2147469560"/>
            <ac:spMk id="2" creationId="{F6C79F43-80FD-434A-8F0D-B3A8A8137A88}"/>
          </ac:spMkLst>
        </pc:spChg>
        <pc:spChg chg="mod">
          <ac:chgData name="Patrick Rodgers" userId="d219dede-d6b3-4097-a769-454d84f039e8" providerId="ADAL" clId="{9568F8E1-AA57-4084-B8AD-3B9DB5AE74FC}" dt="2021-10-07T13:40:22.424" v="27" actId="6549"/>
          <ac:spMkLst>
            <pc:docMk/>
            <pc:sldMk cId="2131087934" sldId="2147469560"/>
            <ac:spMk id="19" creationId="{B96EE522-6672-435D-A47F-0B904BCE8C3A}"/>
          </ac:spMkLst>
        </pc:spChg>
      </pc:sldChg>
    </pc:docChg>
  </pc:docChgLst>
  <pc:docChgLst>
    <pc:chgData name="Julie Turner" userId="S::julie.turner_sympraxisconsulting.com#ext#@microsoft.onmicrosoft.com::51f00042-4c48-4111-9ee4-670ef2fc7d0e" providerId="AD" clId="Web-{127F5622-893B-4D6D-A50E-1068329049B0}"/>
    <pc:docChg chg="modSld">
      <pc:chgData name="Julie Turner" userId="S::julie.turner_sympraxisconsulting.com#ext#@microsoft.onmicrosoft.com::51f00042-4c48-4111-9ee4-670ef2fc7d0e" providerId="AD" clId="Web-{127F5622-893B-4D6D-A50E-1068329049B0}" dt="2022-05-19T12:18:47.304" v="76" actId="20577"/>
      <pc:docMkLst>
        <pc:docMk/>
      </pc:docMkLst>
      <pc:sldChg chg="modSp">
        <pc:chgData name="Julie Turner" userId="S::julie.turner_sympraxisconsulting.com#ext#@microsoft.onmicrosoft.com::51f00042-4c48-4111-9ee4-670ef2fc7d0e" providerId="AD" clId="Web-{127F5622-893B-4D6D-A50E-1068329049B0}" dt="2022-05-19T12:18:47.304" v="76" actId="20577"/>
        <pc:sldMkLst>
          <pc:docMk/>
          <pc:sldMk cId="2877399898" sldId="1623"/>
        </pc:sldMkLst>
        <pc:spChg chg="mod">
          <ac:chgData name="Julie Turner" userId="S::julie.turner_sympraxisconsulting.com#ext#@microsoft.onmicrosoft.com::51f00042-4c48-4111-9ee4-670ef2fc7d0e" providerId="AD" clId="Web-{127F5622-893B-4D6D-A50E-1068329049B0}" dt="2022-05-19T12:18:47.304" v="76"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EC4D9A79-ABAD-468F-B9A5-D46CB26EFAEF}"/>
    <pc:docChg chg="modSld">
      <pc:chgData name="David Warner" userId="S::david_dwarnerii.com#ext#@microsoft.onmicrosoft.com::acafcf14-4098-4a83-9425-e73571277a06" providerId="AD" clId="Web-{EC4D9A79-ABAD-468F-B9A5-D46CB26EFAEF}" dt="2021-10-20T17:17:13.159" v="1" actId="20577"/>
      <pc:docMkLst>
        <pc:docMk/>
      </pc:docMkLst>
      <pc:sldChg chg="modSp">
        <pc:chgData name="David Warner" userId="S::david_dwarnerii.com#ext#@microsoft.onmicrosoft.com::acafcf14-4098-4a83-9425-e73571277a06" providerId="AD" clId="Web-{EC4D9A79-ABAD-468F-B9A5-D46CB26EFAEF}" dt="2021-10-20T17:17:13.159" v="1" actId="20577"/>
        <pc:sldMkLst>
          <pc:docMk/>
          <pc:sldMk cId="287163252" sldId="1567"/>
        </pc:sldMkLst>
        <pc:spChg chg="mod">
          <ac:chgData name="David Warner" userId="S::david_dwarnerii.com#ext#@microsoft.onmicrosoft.com::acafcf14-4098-4a83-9425-e73571277a06" providerId="AD" clId="Web-{EC4D9A79-ABAD-468F-B9A5-D46CB26EFAEF}" dt="2021-10-20T17:17:13.159" v="1" actId="20577"/>
          <ac:spMkLst>
            <pc:docMk/>
            <pc:sldMk cId="287163252" sldId="1567"/>
            <ac:spMk id="8" creationId="{00000000-0000-0000-0000-000000000000}"/>
          </ac:spMkLst>
        </pc:spChg>
      </pc:sldChg>
    </pc:docChg>
  </pc:docChgLst>
  <pc:docChgLst>
    <pc:chgData name="Vesa Juvonen" userId="c7243be1-99a3-4752-ab2a-0cf698cf8236" providerId="ADAL" clId="{D6DDBD72-9D42-49D4-BF08-5929E35D3A61}"/>
    <pc:docChg chg="undo custSel addSld delSld modSld modSection">
      <pc:chgData name="Vesa Juvonen" userId="c7243be1-99a3-4752-ab2a-0cf698cf8236" providerId="ADAL" clId="{D6DDBD72-9D42-49D4-BF08-5929E35D3A61}" dt="2022-05-19T16:01:56.478" v="943" actId="729"/>
      <pc:docMkLst>
        <pc:docMk/>
      </pc:docMkLst>
      <pc:sldChg chg="del">
        <pc:chgData name="Vesa Juvonen" userId="c7243be1-99a3-4752-ab2a-0cf698cf8236" providerId="ADAL" clId="{D6DDBD72-9D42-49D4-BF08-5929E35D3A61}" dt="2022-05-19T12:31:12.981" v="294" actId="47"/>
        <pc:sldMkLst>
          <pc:docMk/>
          <pc:sldMk cId="2773584698" sldId="1621"/>
        </pc:sldMkLst>
      </pc:sldChg>
      <pc:sldChg chg="modSp mod">
        <pc:chgData name="Vesa Juvonen" userId="c7243be1-99a3-4752-ab2a-0cf698cf8236" providerId="ADAL" clId="{D6DDBD72-9D42-49D4-BF08-5929E35D3A61}" dt="2022-05-19T12:29:24.944" v="229" actId="1076"/>
        <pc:sldMkLst>
          <pc:docMk/>
          <pc:sldMk cId="10702720" sldId="2079"/>
        </pc:sldMkLst>
        <pc:spChg chg="mod">
          <ac:chgData name="Vesa Juvonen" userId="c7243be1-99a3-4752-ab2a-0cf698cf8236" providerId="ADAL" clId="{D6DDBD72-9D42-49D4-BF08-5929E35D3A61}" dt="2022-05-19T12:29:23.636" v="228"/>
          <ac:spMkLst>
            <pc:docMk/>
            <pc:sldMk cId="10702720" sldId="2079"/>
            <ac:spMk id="8" creationId="{00000000-0000-0000-0000-000000000000}"/>
          </ac:spMkLst>
        </pc:spChg>
        <pc:picChg chg="mod">
          <ac:chgData name="Vesa Juvonen" userId="c7243be1-99a3-4752-ab2a-0cf698cf8236" providerId="ADAL" clId="{D6DDBD72-9D42-49D4-BF08-5929E35D3A61}" dt="2022-05-19T12:29:24.944" v="229" actId="1076"/>
          <ac:picMkLst>
            <pc:docMk/>
            <pc:sldMk cId="10702720" sldId="2079"/>
            <ac:picMk id="3" creationId="{86AFF2E8-FF46-46FB-92DD-3A4157CE1974}"/>
          </ac:picMkLst>
        </pc:picChg>
      </pc:sldChg>
      <pc:sldChg chg="modSp mod">
        <pc:chgData name="Vesa Juvonen" userId="c7243be1-99a3-4752-ab2a-0cf698cf8236" providerId="ADAL" clId="{D6DDBD72-9D42-49D4-BF08-5929E35D3A61}" dt="2022-05-19T12:29:09.476" v="227" actId="20577"/>
        <pc:sldMkLst>
          <pc:docMk/>
          <pc:sldMk cId="778883926" sldId="2076136264"/>
        </pc:sldMkLst>
        <pc:spChg chg="mod">
          <ac:chgData name="Vesa Juvonen" userId="c7243be1-99a3-4752-ab2a-0cf698cf8236" providerId="ADAL" clId="{D6DDBD72-9D42-49D4-BF08-5929E35D3A61}" dt="2022-05-19T12:29:09.476" v="227" actId="20577"/>
          <ac:spMkLst>
            <pc:docMk/>
            <pc:sldMk cId="778883926" sldId="2076136264"/>
            <ac:spMk id="14" creationId="{953584C8-8734-42EA-AD16-6AA2B405D249}"/>
          </ac:spMkLst>
        </pc:spChg>
        <pc:picChg chg="mod">
          <ac:chgData name="Vesa Juvonen" userId="c7243be1-99a3-4752-ab2a-0cf698cf8236" providerId="ADAL" clId="{D6DDBD72-9D42-49D4-BF08-5929E35D3A61}" dt="2022-05-19T12:28:28.651" v="120" actId="1076"/>
          <ac:picMkLst>
            <pc:docMk/>
            <pc:sldMk cId="778883926" sldId="2076136264"/>
            <ac:picMk id="10" creationId="{15B0DB46-24E4-45EE-8E26-622D1FA3D4D0}"/>
          </ac:picMkLst>
        </pc:picChg>
        <pc:picChg chg="mod">
          <ac:chgData name="Vesa Juvonen" userId="c7243be1-99a3-4752-ab2a-0cf698cf8236" providerId="ADAL" clId="{D6DDBD72-9D42-49D4-BF08-5929E35D3A61}" dt="2022-05-19T12:28:32.022" v="121" actId="1076"/>
          <ac:picMkLst>
            <pc:docMk/>
            <pc:sldMk cId="778883926" sldId="2076136264"/>
            <ac:picMk id="11" creationId="{47158F51-FAAD-4DE3-B803-9B850CB0571E}"/>
          </ac:picMkLst>
        </pc:picChg>
      </pc:sldChg>
      <pc:sldChg chg="modSp mod">
        <pc:chgData name="Vesa Juvonen" userId="c7243be1-99a3-4752-ab2a-0cf698cf8236" providerId="ADAL" clId="{D6DDBD72-9D42-49D4-BF08-5929E35D3A61}" dt="2022-05-19T12:31:18.701" v="307" actId="20577"/>
        <pc:sldMkLst>
          <pc:docMk/>
          <pc:sldMk cId="3554970203" sldId="2076137597"/>
        </pc:sldMkLst>
        <pc:spChg chg="mod">
          <ac:chgData name="Vesa Juvonen" userId="c7243be1-99a3-4752-ab2a-0cf698cf8236" providerId="ADAL" clId="{D6DDBD72-9D42-49D4-BF08-5929E35D3A61}" dt="2022-05-19T12:31:18.701" v="307" actId="20577"/>
          <ac:spMkLst>
            <pc:docMk/>
            <pc:sldMk cId="3554970203" sldId="2076137597"/>
            <ac:spMk id="29" creationId="{107AD1CF-9B9E-4023-BD6F-FE9D8B722EF5}"/>
          </ac:spMkLst>
        </pc:spChg>
      </pc:sldChg>
      <pc:sldChg chg="del">
        <pc:chgData name="Vesa Juvonen" userId="c7243be1-99a3-4752-ab2a-0cf698cf8236" providerId="ADAL" clId="{D6DDBD72-9D42-49D4-BF08-5929E35D3A61}" dt="2022-05-19T12:29:32.031" v="230" actId="47"/>
        <pc:sldMkLst>
          <pc:docMk/>
          <pc:sldMk cId="460153747" sldId="2134805598"/>
        </pc:sldMkLst>
      </pc:sldChg>
      <pc:sldChg chg="addSp delSp modSp mod modShow">
        <pc:chgData name="Vesa Juvonen" userId="c7243be1-99a3-4752-ab2a-0cf698cf8236" providerId="ADAL" clId="{D6DDBD72-9D42-49D4-BF08-5929E35D3A61}" dt="2022-05-19T13:41:09.082" v="403" actId="404"/>
        <pc:sldMkLst>
          <pc:docMk/>
          <pc:sldMk cId="837812005" sldId="2134805600"/>
        </pc:sldMkLst>
        <pc:spChg chg="mod">
          <ac:chgData name="Vesa Juvonen" userId="c7243be1-99a3-4752-ab2a-0cf698cf8236" providerId="ADAL" clId="{D6DDBD72-9D42-49D4-BF08-5929E35D3A61}" dt="2022-05-19T13:41:09.082" v="403" actId="404"/>
          <ac:spMkLst>
            <pc:docMk/>
            <pc:sldMk cId="837812005" sldId="2134805600"/>
            <ac:spMk id="4" creationId="{D5553122-5672-49E0-86A0-770A0FE9C1B2}"/>
          </ac:spMkLst>
        </pc:spChg>
        <pc:spChg chg="mod">
          <ac:chgData name="Vesa Juvonen" userId="c7243be1-99a3-4752-ab2a-0cf698cf8236" providerId="ADAL" clId="{D6DDBD72-9D42-49D4-BF08-5929E35D3A61}" dt="2022-05-19T13:40:47.214" v="377" actId="1076"/>
          <ac:spMkLst>
            <pc:docMk/>
            <pc:sldMk cId="837812005" sldId="2134805600"/>
            <ac:spMk id="7" creationId="{D88F2072-6F4F-460D-B61B-3F21B5F89F2B}"/>
          </ac:spMkLst>
        </pc:spChg>
        <pc:spChg chg="mod">
          <ac:chgData name="Vesa Juvonen" userId="c7243be1-99a3-4752-ab2a-0cf698cf8236" providerId="ADAL" clId="{D6DDBD72-9D42-49D4-BF08-5929E35D3A61}" dt="2022-05-19T13:40:47.214" v="377" actId="1076"/>
          <ac:spMkLst>
            <pc:docMk/>
            <pc:sldMk cId="837812005" sldId="2134805600"/>
            <ac:spMk id="9" creationId="{4E9385E9-EBB4-4B3B-A43E-6C3ADC70F1A3}"/>
          </ac:spMkLst>
        </pc:spChg>
        <pc:spChg chg="mod">
          <ac:chgData name="Vesa Juvonen" userId="c7243be1-99a3-4752-ab2a-0cf698cf8236" providerId="ADAL" clId="{D6DDBD72-9D42-49D4-BF08-5929E35D3A61}" dt="2022-05-19T13:40:47.214" v="377" actId="1076"/>
          <ac:spMkLst>
            <pc:docMk/>
            <pc:sldMk cId="837812005" sldId="2134805600"/>
            <ac:spMk id="10" creationId="{7C816919-6E6A-4402-ADE3-B85F4ACC0DF0}"/>
          </ac:spMkLst>
        </pc:spChg>
        <pc:spChg chg="mod">
          <ac:chgData name="Vesa Juvonen" userId="c7243be1-99a3-4752-ab2a-0cf698cf8236" providerId="ADAL" clId="{D6DDBD72-9D42-49D4-BF08-5929E35D3A61}" dt="2022-05-19T13:40:47.214" v="377" actId="1076"/>
          <ac:spMkLst>
            <pc:docMk/>
            <pc:sldMk cId="837812005" sldId="2134805600"/>
            <ac:spMk id="11" creationId="{DD1EFCA9-4FF7-4A10-ADF6-446C2EFBF31A}"/>
          </ac:spMkLst>
        </pc:spChg>
        <pc:spChg chg="del">
          <ac:chgData name="Vesa Juvonen" userId="c7243be1-99a3-4752-ab2a-0cf698cf8236" providerId="ADAL" clId="{D6DDBD72-9D42-49D4-BF08-5929E35D3A61}" dt="2022-05-19T13:40:14.814" v="369" actId="478"/>
          <ac:spMkLst>
            <pc:docMk/>
            <pc:sldMk cId="837812005" sldId="2134805600"/>
            <ac:spMk id="12" creationId="{C7A14404-0A8E-1AD9-7D5D-1FCEFE2E8439}"/>
          </ac:spMkLst>
        </pc:spChg>
        <pc:spChg chg="mod">
          <ac:chgData name="Vesa Juvonen" userId="c7243be1-99a3-4752-ab2a-0cf698cf8236" providerId="ADAL" clId="{D6DDBD72-9D42-49D4-BF08-5929E35D3A61}" dt="2022-05-19T13:40:47.214" v="377" actId="1076"/>
          <ac:spMkLst>
            <pc:docMk/>
            <pc:sldMk cId="837812005" sldId="2134805600"/>
            <ac:spMk id="13" creationId="{7AA2E7E3-A92D-4FCB-B885-E5910601438B}"/>
          </ac:spMkLst>
        </pc:spChg>
        <pc:spChg chg="mod">
          <ac:chgData name="Vesa Juvonen" userId="c7243be1-99a3-4752-ab2a-0cf698cf8236" providerId="ADAL" clId="{D6DDBD72-9D42-49D4-BF08-5929E35D3A61}" dt="2022-05-19T13:40:47.214" v="377" actId="1076"/>
          <ac:spMkLst>
            <pc:docMk/>
            <pc:sldMk cId="837812005" sldId="2134805600"/>
            <ac:spMk id="15" creationId="{08825732-C0E3-43AF-B051-FA356CD27A34}"/>
          </ac:spMkLst>
        </pc:spChg>
        <pc:picChg chg="add mod">
          <ac:chgData name="Vesa Juvonen" userId="c7243be1-99a3-4752-ab2a-0cf698cf8236" providerId="ADAL" clId="{D6DDBD72-9D42-49D4-BF08-5929E35D3A61}" dt="2022-05-19T13:40:47.214" v="377" actId="1076"/>
          <ac:picMkLst>
            <pc:docMk/>
            <pc:sldMk cId="837812005" sldId="2134805600"/>
            <ac:picMk id="3" creationId="{2985FC9F-E06C-9AE2-AC15-54C098688DE9}"/>
          </ac:picMkLst>
        </pc:picChg>
        <pc:picChg chg="del">
          <ac:chgData name="Vesa Juvonen" userId="c7243be1-99a3-4752-ab2a-0cf698cf8236" providerId="ADAL" clId="{D6DDBD72-9D42-49D4-BF08-5929E35D3A61}" dt="2022-05-19T13:40:24.139" v="370" actId="478"/>
          <ac:picMkLst>
            <pc:docMk/>
            <pc:sldMk cId="837812005" sldId="2134805600"/>
            <ac:picMk id="5" creationId="{1E20CCE1-41AE-7F8C-15A0-489558B64CB2}"/>
          </ac:picMkLst>
        </pc:picChg>
      </pc:sldChg>
      <pc:sldChg chg="add del">
        <pc:chgData name="Vesa Juvonen" userId="c7243be1-99a3-4752-ab2a-0cf698cf8236" providerId="ADAL" clId="{D6DDBD72-9D42-49D4-BF08-5929E35D3A61}" dt="2022-05-19T13:51:51.354" v="932" actId="47"/>
        <pc:sldMkLst>
          <pc:docMk/>
          <pc:sldMk cId="3474672569" sldId="2134805603"/>
        </pc:sldMkLst>
      </pc:sldChg>
      <pc:sldChg chg="add mod modShow">
        <pc:chgData name="Vesa Juvonen" userId="c7243be1-99a3-4752-ab2a-0cf698cf8236" providerId="ADAL" clId="{D6DDBD72-9D42-49D4-BF08-5929E35D3A61}" dt="2022-05-19T16:01:56.478" v="943" actId="729"/>
        <pc:sldMkLst>
          <pc:docMk/>
          <pc:sldMk cId="930094116" sldId="2134805610"/>
        </pc:sldMkLst>
      </pc:sldChg>
      <pc:sldChg chg="delSp modSp mod">
        <pc:chgData name="Vesa Juvonen" userId="c7243be1-99a3-4752-ab2a-0cf698cf8236" providerId="ADAL" clId="{D6DDBD72-9D42-49D4-BF08-5929E35D3A61}" dt="2022-05-19T13:37:19.593" v="368" actId="20577"/>
        <pc:sldMkLst>
          <pc:docMk/>
          <pc:sldMk cId="3452186815" sldId="2134805611"/>
        </pc:sldMkLst>
        <pc:spChg chg="mod">
          <ac:chgData name="Vesa Juvonen" userId="c7243be1-99a3-4752-ab2a-0cf698cf8236" providerId="ADAL" clId="{D6DDBD72-9D42-49D4-BF08-5929E35D3A61}" dt="2022-05-19T13:37:19.593" v="368" actId="20577"/>
          <ac:spMkLst>
            <pc:docMk/>
            <pc:sldMk cId="3452186815" sldId="2134805611"/>
            <ac:spMk id="12" creationId="{24EC370B-AF62-4FF0-9567-91771F6DF07D}"/>
          </ac:spMkLst>
        </pc:spChg>
        <pc:spChg chg="del">
          <ac:chgData name="Vesa Juvonen" userId="c7243be1-99a3-4752-ab2a-0cf698cf8236" providerId="ADAL" clId="{D6DDBD72-9D42-49D4-BF08-5929E35D3A61}" dt="2022-05-19T13:36:55.216" v="321" actId="478"/>
          <ac:spMkLst>
            <pc:docMk/>
            <pc:sldMk cId="3452186815" sldId="2134805611"/>
            <ac:spMk id="13" creationId="{B16FC0A4-0F73-E60C-B04B-18EA140B9FD1}"/>
          </ac:spMkLst>
        </pc:spChg>
      </pc:sldChg>
      <pc:sldChg chg="modSp mod">
        <pc:chgData name="Vesa Juvonen" userId="c7243be1-99a3-4752-ab2a-0cf698cf8236" providerId="ADAL" clId="{D6DDBD72-9D42-49D4-BF08-5929E35D3A61}" dt="2022-05-19T12:30:57.786" v="292" actId="1076"/>
        <pc:sldMkLst>
          <pc:docMk/>
          <pc:sldMk cId="1954581032" sldId="2134805612"/>
        </pc:sldMkLst>
        <pc:spChg chg="mod">
          <ac:chgData name="Vesa Juvonen" userId="c7243be1-99a3-4752-ab2a-0cf698cf8236" providerId="ADAL" clId="{D6DDBD72-9D42-49D4-BF08-5929E35D3A61}" dt="2022-05-19T12:30:57.786" v="292" actId="1076"/>
          <ac:spMkLst>
            <pc:docMk/>
            <pc:sldMk cId="1954581032" sldId="2134805612"/>
            <ac:spMk id="14" creationId="{D48B03A6-9931-4060-866B-02B036F803DE}"/>
          </ac:spMkLst>
        </pc:spChg>
      </pc:sldChg>
      <pc:sldChg chg="addSp delSp modSp add mod modShow">
        <pc:chgData name="Vesa Juvonen" userId="c7243be1-99a3-4752-ab2a-0cf698cf8236" providerId="ADAL" clId="{D6DDBD72-9D42-49D4-BF08-5929E35D3A61}" dt="2022-05-19T16:01:56.478" v="943" actId="729"/>
        <pc:sldMkLst>
          <pc:docMk/>
          <pc:sldMk cId="2331100016" sldId="2145707277"/>
        </pc:sldMkLst>
        <pc:picChg chg="add del mod">
          <ac:chgData name="Vesa Juvonen" userId="c7243be1-99a3-4752-ab2a-0cf698cf8236" providerId="ADAL" clId="{D6DDBD72-9D42-49D4-BF08-5929E35D3A61}" dt="2022-05-19T13:53:25.362" v="937" actId="22"/>
          <ac:picMkLst>
            <pc:docMk/>
            <pc:sldMk cId="2331100016" sldId="2145707277"/>
            <ac:picMk id="3" creationId="{EB7E684A-47EF-E9B1-1E43-9AB6BF489B27}"/>
          </ac:picMkLst>
        </pc:picChg>
        <pc:picChg chg="del">
          <ac:chgData name="Vesa Juvonen" userId="c7243be1-99a3-4752-ab2a-0cf698cf8236" providerId="ADAL" clId="{D6DDBD72-9D42-49D4-BF08-5929E35D3A61}" dt="2022-05-19T13:53:23.033" v="933" actId="478"/>
          <ac:picMkLst>
            <pc:docMk/>
            <pc:sldMk cId="2331100016" sldId="2145707277"/>
            <ac:picMk id="4" creationId="{53388D0C-2C72-A652-8D91-45F9AD17F913}"/>
          </ac:picMkLst>
        </pc:picChg>
        <pc:picChg chg="add mod">
          <ac:chgData name="Vesa Juvonen" userId="c7243be1-99a3-4752-ab2a-0cf698cf8236" providerId="ADAL" clId="{D6DDBD72-9D42-49D4-BF08-5929E35D3A61}" dt="2022-05-19T13:54:00.975" v="942" actId="208"/>
          <ac:picMkLst>
            <pc:docMk/>
            <pc:sldMk cId="2331100016" sldId="2145707277"/>
            <ac:picMk id="6" creationId="{74FB0A8C-76C6-AB14-45EF-DECAEBE530BE}"/>
          </ac:picMkLst>
        </pc:picChg>
      </pc:sldChg>
      <pc:sldChg chg="modSp add mod modShow">
        <pc:chgData name="Vesa Juvonen" userId="c7243be1-99a3-4752-ab2a-0cf698cf8236" providerId="ADAL" clId="{D6DDBD72-9D42-49D4-BF08-5929E35D3A61}" dt="2022-05-19T16:01:56.478" v="943" actId="729"/>
        <pc:sldMkLst>
          <pc:docMk/>
          <pc:sldMk cId="1631057595" sldId="2145707278"/>
        </pc:sldMkLst>
        <pc:spChg chg="mod">
          <ac:chgData name="Vesa Juvonen" userId="c7243be1-99a3-4752-ab2a-0cf698cf8236" providerId="ADAL" clId="{D6DDBD72-9D42-49D4-BF08-5929E35D3A61}" dt="2022-05-19T13:45:30.449" v="570" actId="20577"/>
          <ac:spMkLst>
            <pc:docMk/>
            <pc:sldMk cId="1631057595" sldId="2145707278"/>
            <ac:spMk id="2" creationId="{F5B4E83B-0727-C3EF-3601-6EC5C75B13C2}"/>
          </ac:spMkLst>
        </pc:spChg>
      </pc:sldChg>
      <pc:sldChg chg="add mod modShow">
        <pc:chgData name="Vesa Juvonen" userId="c7243be1-99a3-4752-ab2a-0cf698cf8236" providerId="ADAL" clId="{D6DDBD72-9D42-49D4-BF08-5929E35D3A61}" dt="2022-05-19T16:01:56.478" v="943" actId="729"/>
        <pc:sldMkLst>
          <pc:docMk/>
          <pc:sldMk cId="3307482870" sldId="2145707279"/>
        </pc:sldMkLst>
      </pc:sldChg>
      <pc:sldChg chg="modSp add mod">
        <pc:chgData name="Vesa Juvonen" userId="c7243be1-99a3-4752-ab2a-0cf698cf8236" providerId="ADAL" clId="{D6DDBD72-9D42-49D4-BF08-5929E35D3A61}" dt="2022-05-19T13:35:48.611" v="320" actId="20577"/>
        <pc:sldMkLst>
          <pc:docMk/>
          <pc:sldMk cId="2654185869" sldId="2145707282"/>
        </pc:sldMkLst>
        <pc:spChg chg="mod">
          <ac:chgData name="Vesa Juvonen" userId="c7243be1-99a3-4752-ab2a-0cf698cf8236" providerId="ADAL" clId="{D6DDBD72-9D42-49D4-BF08-5929E35D3A61}" dt="2022-05-19T13:33:10.039" v="312"/>
          <ac:spMkLst>
            <pc:docMk/>
            <pc:sldMk cId="2654185869" sldId="2145707282"/>
            <ac:spMk id="9" creationId="{779735E5-94D4-456A-894A-0CF3247ACF10}"/>
          </ac:spMkLst>
        </pc:spChg>
        <pc:spChg chg="mod">
          <ac:chgData name="Vesa Juvonen" userId="c7243be1-99a3-4752-ab2a-0cf698cf8236" providerId="ADAL" clId="{D6DDBD72-9D42-49D4-BF08-5929E35D3A61}" dt="2022-05-19T13:35:48.611" v="320" actId="20577"/>
          <ac:spMkLst>
            <pc:docMk/>
            <pc:sldMk cId="2654185869" sldId="2145707282"/>
            <ac:spMk id="11" creationId="{D4ED1670-E789-4F0F-B9DC-5D7E4283DCEF}"/>
          </ac:spMkLst>
        </pc:spChg>
      </pc:sldChg>
      <pc:sldChg chg="mod modShow">
        <pc:chgData name="Vesa Juvonen" userId="c7243be1-99a3-4752-ab2a-0cf698cf8236" providerId="ADAL" clId="{D6DDBD72-9D42-49D4-BF08-5929E35D3A61}" dt="2022-05-19T12:31:30.749" v="308" actId="729"/>
        <pc:sldMkLst>
          <pc:docMk/>
          <pc:sldMk cId="2923261421" sldId="2145707289"/>
        </pc:sldMkLst>
      </pc:sldChg>
      <pc:sldChg chg="add">
        <pc:chgData name="Vesa Juvonen" userId="c7243be1-99a3-4752-ab2a-0cf698cf8236" providerId="ADAL" clId="{D6DDBD72-9D42-49D4-BF08-5929E35D3A61}" dt="2022-05-19T12:31:11.346" v="293"/>
        <pc:sldMkLst>
          <pc:docMk/>
          <pc:sldMk cId="2775546260" sldId="2145707293"/>
        </pc:sldMkLst>
      </pc:sldChg>
      <pc:sldChg chg="modSp add mod modShow">
        <pc:chgData name="Vesa Juvonen" userId="c7243be1-99a3-4752-ab2a-0cf698cf8236" providerId="ADAL" clId="{D6DDBD72-9D42-49D4-BF08-5929E35D3A61}" dt="2022-05-19T16:01:56.478" v="943" actId="729"/>
        <pc:sldMkLst>
          <pc:docMk/>
          <pc:sldMk cId="3075400410" sldId="2145707294"/>
        </pc:sldMkLst>
        <pc:spChg chg="mod">
          <ac:chgData name="Vesa Juvonen" userId="c7243be1-99a3-4752-ab2a-0cf698cf8236" providerId="ADAL" clId="{D6DDBD72-9D42-49D4-BF08-5929E35D3A61}" dt="2022-05-19T13:46:45.647" v="638" actId="6549"/>
          <ac:spMkLst>
            <pc:docMk/>
            <pc:sldMk cId="3075400410" sldId="2145707294"/>
            <ac:spMk id="12" creationId="{24EC370B-AF62-4FF0-9567-91771F6DF07D}"/>
          </ac:spMkLst>
        </pc:spChg>
      </pc:sldChg>
      <pc:sldChg chg="addSp modSp new mod modClrScheme modShow chgLayout">
        <pc:chgData name="Vesa Juvonen" userId="c7243be1-99a3-4752-ab2a-0cf698cf8236" providerId="ADAL" clId="{D6DDBD72-9D42-49D4-BF08-5929E35D3A61}" dt="2022-05-19T16:01:56.478" v="943" actId="729"/>
        <pc:sldMkLst>
          <pc:docMk/>
          <pc:sldMk cId="2183784943" sldId="2145707295"/>
        </pc:sldMkLst>
        <pc:spChg chg="add mod">
          <ac:chgData name="Vesa Juvonen" userId="c7243be1-99a3-4752-ab2a-0cf698cf8236" providerId="ADAL" clId="{D6DDBD72-9D42-49D4-BF08-5929E35D3A61}" dt="2022-05-19T13:47:28.478" v="690" actId="20577"/>
          <ac:spMkLst>
            <pc:docMk/>
            <pc:sldMk cId="2183784943" sldId="2145707295"/>
            <ac:spMk id="2" creationId="{5F4CFF15-DA1C-1222-9630-FAE5A2DE3BCB}"/>
          </ac:spMkLst>
        </pc:spChg>
        <pc:spChg chg="add mod">
          <ac:chgData name="Vesa Juvonen" userId="c7243be1-99a3-4752-ab2a-0cf698cf8236" providerId="ADAL" clId="{D6DDBD72-9D42-49D4-BF08-5929E35D3A61}" dt="2022-05-19T13:51:00.698" v="931" actId="20577"/>
          <ac:spMkLst>
            <pc:docMk/>
            <pc:sldMk cId="2183784943" sldId="2145707295"/>
            <ac:spMk id="3" creationId="{8398A3DB-7FCA-5D52-3D6E-8E74EE362A35}"/>
          </ac:spMkLst>
        </pc:spChg>
      </pc:sldChg>
    </pc:docChg>
  </pc:docChgLst>
  <pc:docChgLst>
    <pc:chgData name="Patrick Rodgers" userId="d219dede-d6b3-4097-a769-454d84f039e8" providerId="ADAL" clId="{87B599B3-336A-4C2A-B2E0-07F66E744399}"/>
    <pc:docChg chg="modSld">
      <pc:chgData name="Patrick Rodgers" userId="d219dede-d6b3-4097-a769-454d84f039e8" providerId="ADAL" clId="{87B599B3-336A-4C2A-B2E0-07F66E744399}" dt="2022-02-24T15:08:41.916" v="2" actId="20577"/>
      <pc:docMkLst>
        <pc:docMk/>
      </pc:docMkLst>
      <pc:sldChg chg="mod modShow">
        <pc:chgData name="Patrick Rodgers" userId="d219dede-d6b3-4097-a769-454d84f039e8" providerId="ADAL" clId="{87B599B3-336A-4C2A-B2E0-07F66E744399}" dt="2022-02-24T14:33:18.482" v="0" actId="729"/>
        <pc:sldMkLst>
          <pc:docMk/>
          <pc:sldMk cId="837812005" sldId="2134805600"/>
        </pc:sldMkLst>
      </pc:sldChg>
      <pc:sldChg chg="modSp mod modShow">
        <pc:chgData name="Patrick Rodgers" userId="d219dede-d6b3-4097-a769-454d84f039e8" providerId="ADAL" clId="{87B599B3-336A-4C2A-B2E0-07F66E744399}" dt="2022-02-24T15:08:41.916" v="2" actId="20577"/>
        <pc:sldMkLst>
          <pc:docMk/>
          <pc:sldMk cId="3507379078" sldId="2134805601"/>
        </pc:sldMkLst>
        <pc:spChg chg="mod">
          <ac:chgData name="Patrick Rodgers" userId="d219dede-d6b3-4097-a769-454d84f039e8" providerId="ADAL" clId="{87B599B3-336A-4C2A-B2E0-07F66E744399}" dt="2022-02-24T15:08:41.916" v="2" actId="20577"/>
          <ac:spMkLst>
            <pc:docMk/>
            <pc:sldMk cId="3507379078" sldId="2134805601"/>
            <ac:spMk id="3" creationId="{00000000-0000-0000-0000-000000000000}"/>
          </ac:spMkLst>
        </pc:spChg>
      </pc:sldChg>
    </pc:docChg>
  </pc:docChgLst>
  <pc:docChgLst>
    <pc:chgData name="David Warner" userId="S::david_dwarnerii.com#ext#@microsoft.onmicrosoft.com::acafcf14-4098-4a83-9425-e73571277a06" providerId="AD" clId="Web-{FC895FBC-D34C-4734-BA8B-9864F7C4ED0C}"/>
    <pc:docChg chg="modSld">
      <pc:chgData name="David Warner" userId="S::david_dwarnerii.com#ext#@microsoft.onmicrosoft.com::acafcf14-4098-4a83-9425-e73571277a06" providerId="AD" clId="Web-{FC895FBC-D34C-4734-BA8B-9864F7C4ED0C}" dt="2022-02-22T17:42:22.670" v="24" actId="20577"/>
      <pc:docMkLst>
        <pc:docMk/>
      </pc:docMkLst>
      <pc:sldChg chg="modSp">
        <pc:chgData name="David Warner" userId="S::david_dwarnerii.com#ext#@microsoft.onmicrosoft.com::acafcf14-4098-4a83-9425-e73571277a06" providerId="AD" clId="Web-{FC895FBC-D34C-4734-BA8B-9864F7C4ED0C}" dt="2022-02-22T17:41:55.513" v="14" actId="20577"/>
        <pc:sldMkLst>
          <pc:docMk/>
          <pc:sldMk cId="10702720" sldId="2079"/>
        </pc:sldMkLst>
        <pc:spChg chg="mod">
          <ac:chgData name="David Warner" userId="S::david_dwarnerii.com#ext#@microsoft.onmicrosoft.com::acafcf14-4098-4a83-9425-e73571277a06" providerId="AD" clId="Web-{FC895FBC-D34C-4734-BA8B-9864F7C4ED0C}" dt="2022-02-22T17:41:55.513" v="14" actId="20577"/>
          <ac:spMkLst>
            <pc:docMk/>
            <pc:sldMk cId="10702720" sldId="2079"/>
            <ac:spMk id="8" creationId="{00000000-0000-0000-0000-000000000000}"/>
          </ac:spMkLst>
        </pc:spChg>
        <pc:picChg chg="mod">
          <ac:chgData name="David Warner" userId="S::david_dwarnerii.com#ext#@microsoft.onmicrosoft.com::acafcf14-4098-4a83-9425-e73571277a06" providerId="AD" clId="Web-{FC895FBC-D34C-4734-BA8B-9864F7C4ED0C}" dt="2022-02-22T17:41:30.559" v="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FC895FBC-D34C-4734-BA8B-9864F7C4ED0C}" dt="2022-02-22T17:41:34.872" v="3" actId="1076"/>
          <ac:picMkLst>
            <pc:docMk/>
            <pc:sldMk cId="10702720" sldId="2079"/>
            <ac:picMk id="14" creationId="{30DD5E75-AE1C-42EE-95F9-3C1689B260BC}"/>
          </ac:picMkLst>
        </pc:picChg>
        <pc:picChg chg="mod">
          <ac:chgData name="David Warner" userId="S::david_dwarnerii.com#ext#@microsoft.onmicrosoft.com::acafcf14-4098-4a83-9425-e73571277a06" providerId="AD" clId="Web-{FC895FBC-D34C-4734-BA8B-9864F7C4ED0C}" dt="2022-02-22T17:41:30.575" v="2"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FC895FBC-D34C-4734-BA8B-9864F7C4ED0C}" dt="2022-02-22T17:42:22.670" v="24" actId="20577"/>
        <pc:sldMkLst>
          <pc:docMk/>
          <pc:sldMk cId="778883926" sldId="2076136264"/>
        </pc:sldMkLst>
        <pc:spChg chg="mod">
          <ac:chgData name="David Warner" userId="S::david_dwarnerii.com#ext#@microsoft.onmicrosoft.com::acafcf14-4098-4a83-9425-e73571277a06" providerId="AD" clId="Web-{FC895FBC-D34C-4734-BA8B-9864F7C4ED0C}" dt="2022-02-22T17:42:22.670" v="2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FC895FBC-D34C-4734-BA8B-9864F7C4ED0C}" dt="2022-02-22T17:42:09.139" v="18"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FC895FBC-D34C-4734-BA8B-9864F7C4ED0C}" dt="2022-02-22T17:42:02.873" v="17"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FC895FBC-D34C-4734-BA8B-9864F7C4ED0C}" dt="2022-02-22T17:42:02.841" v="16" actId="1076"/>
          <ac:picMkLst>
            <pc:docMk/>
            <pc:sldMk cId="778883926" sldId="2076136264"/>
            <ac:picMk id="11" creationId="{47158F51-FAAD-4DE3-B803-9B850CB0571E}"/>
          </ac:picMkLst>
        </pc:picChg>
      </pc:sldChg>
    </pc:docChg>
  </pc:docChgLst>
  <pc:docChgLst>
    <pc:chgData name="David Warner" userId="S::david_dwarnerii.com#ext#@microsoft.onmicrosoft.com::acafcf14-4098-4a83-9425-e73571277a06" providerId="AD" clId="Web-{2404439D-31EC-49E7-B91A-15FC45C1F89E}"/>
    <pc:docChg chg="modSld">
      <pc:chgData name="David Warner" userId="S::david_dwarnerii.com#ext#@microsoft.onmicrosoft.com::acafcf14-4098-4a83-9425-e73571277a06" providerId="AD" clId="Web-{2404439D-31EC-49E7-B91A-15FC45C1F89E}" dt="2021-09-30T23:25:02.414" v="182" actId="20577"/>
      <pc:docMkLst>
        <pc:docMk/>
      </pc:docMkLst>
      <pc:sldChg chg="modSp">
        <pc:chgData name="David Warner" userId="S::david_dwarnerii.com#ext#@microsoft.onmicrosoft.com::acafcf14-4098-4a83-9425-e73571277a06" providerId="AD" clId="Web-{2404439D-31EC-49E7-B91A-15FC45C1F89E}" dt="2021-09-30T23:19:28.463" v="13" actId="20577"/>
        <pc:sldMkLst>
          <pc:docMk/>
          <pc:sldMk cId="2967945684" sldId="277"/>
        </pc:sldMkLst>
        <pc:spChg chg="mod">
          <ac:chgData name="David Warner" userId="S::david_dwarnerii.com#ext#@microsoft.onmicrosoft.com::acafcf14-4098-4a83-9425-e73571277a06" providerId="AD" clId="Web-{2404439D-31EC-49E7-B91A-15FC45C1F89E}" dt="2021-09-30T23:19:28.463"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2404439D-31EC-49E7-B91A-15FC45C1F89E}" dt="2021-09-30T23:25:02.414" v="182" actId="20577"/>
        <pc:sldMkLst>
          <pc:docMk/>
          <pc:sldMk cId="287163252" sldId="1567"/>
        </pc:sldMkLst>
        <pc:spChg chg="mod">
          <ac:chgData name="David Warner" userId="S::david_dwarnerii.com#ext#@microsoft.onmicrosoft.com::acafcf14-4098-4a83-9425-e73571277a06" providerId="AD" clId="Web-{2404439D-31EC-49E7-B91A-15FC45C1F89E}" dt="2021-09-30T23:25:02.414" v="18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2404439D-31EC-49E7-B91A-15FC45C1F89E}" dt="2021-09-30T23:18:57.322" v="4"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2404439D-31EC-49E7-B91A-15FC45C1F89E}" dt="2021-09-30T23:19:41.651" v="18"/>
        <pc:sldMkLst>
          <pc:docMk/>
          <pc:sldMk cId="2877399898" sldId="1623"/>
        </pc:sldMkLst>
        <pc:spChg chg="add">
          <ac:chgData name="David Warner" userId="S::david_dwarnerii.com#ext#@microsoft.onmicrosoft.com::acafcf14-4098-4a83-9425-e73571277a06" providerId="AD" clId="Web-{2404439D-31EC-49E7-B91A-15FC45C1F89E}" dt="2021-09-30T23:19:41.651" v="18"/>
          <ac:spMkLst>
            <pc:docMk/>
            <pc:sldMk cId="2877399898" sldId="1623"/>
            <ac:spMk id="138" creationId="{2BCD52B0-2E19-407B-8299-CEAF4082858C}"/>
          </ac:spMkLst>
        </pc:spChg>
      </pc:sldChg>
      <pc:sldChg chg="addSp">
        <pc:chgData name="David Warner" userId="S::david_dwarnerii.com#ext#@microsoft.onmicrosoft.com::acafcf14-4098-4a83-9425-e73571277a06" providerId="AD" clId="Web-{2404439D-31EC-49E7-B91A-15FC45C1F89E}" dt="2021-09-30T23:19:40.183" v="17"/>
        <pc:sldMkLst>
          <pc:docMk/>
          <pc:sldMk cId="2253365439" sldId="1642"/>
        </pc:sldMkLst>
        <pc:spChg chg="add">
          <ac:chgData name="David Warner" userId="S::david_dwarnerii.com#ext#@microsoft.onmicrosoft.com::acafcf14-4098-4a83-9425-e73571277a06" providerId="AD" clId="Web-{2404439D-31EC-49E7-B91A-15FC45C1F89E}" dt="2021-09-30T23:19:40.183" v="17"/>
          <ac:spMkLst>
            <pc:docMk/>
            <pc:sldMk cId="2253365439" sldId="1642"/>
            <ac:spMk id="4" creationId="{D649FCDB-59D6-49F2-9B62-C97BFCCFD816}"/>
          </ac:spMkLst>
        </pc:spChg>
      </pc:sldChg>
      <pc:sldChg chg="modSp">
        <pc:chgData name="David Warner" userId="S::david_dwarnerii.com#ext#@microsoft.onmicrosoft.com::acafcf14-4098-4a83-9425-e73571277a06" providerId="AD" clId="Web-{2404439D-31EC-49E7-B91A-15FC45C1F89E}" dt="2021-09-30T23:21:56.717" v="99"/>
        <pc:sldMkLst>
          <pc:docMk/>
          <pc:sldMk cId="10702720" sldId="2079"/>
        </pc:sldMkLst>
        <pc:spChg chg="mod">
          <ac:chgData name="David Warner" userId="S::david_dwarnerii.com#ext#@microsoft.onmicrosoft.com::acafcf14-4098-4a83-9425-e73571277a06" providerId="AD" clId="Web-{2404439D-31EC-49E7-B91A-15FC45C1F89E}" dt="2021-09-30T23:21:39.858" v="9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2404439D-31EC-49E7-B91A-15FC45C1F89E}" dt="2021-09-30T23:21:45.186" v="97"/>
          <ac:picMkLst>
            <pc:docMk/>
            <pc:sldMk cId="10702720" sldId="2079"/>
            <ac:picMk id="2" creationId="{619630DA-55FA-465E-83F2-A89A5DE2BB6A}"/>
          </ac:picMkLst>
        </pc:picChg>
        <pc:picChg chg="mod">
          <ac:chgData name="David Warner" userId="S::david_dwarnerii.com#ext#@microsoft.onmicrosoft.com::acafcf14-4098-4a83-9425-e73571277a06" providerId="AD" clId="Web-{2404439D-31EC-49E7-B91A-15FC45C1F89E}" dt="2021-09-30T23:21:50.420" v="98"/>
          <ac:picMkLst>
            <pc:docMk/>
            <pc:sldMk cId="10702720" sldId="2079"/>
            <ac:picMk id="10" creationId="{950B7BCA-FEB3-49BF-824B-BCF932B29A53}"/>
          </ac:picMkLst>
        </pc:picChg>
        <pc:picChg chg="mod">
          <ac:chgData name="David Warner" userId="S::david_dwarnerii.com#ext#@microsoft.onmicrosoft.com::acafcf14-4098-4a83-9425-e73571277a06" providerId="AD" clId="Web-{2404439D-31EC-49E7-B91A-15FC45C1F89E}" dt="2021-09-30T23:21:56.717"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2404439D-31EC-49E7-B91A-15FC45C1F89E}" dt="2021-09-30T23:19:38.636" v="16"/>
        <pc:sldMkLst>
          <pc:docMk/>
          <pc:sldMk cId="4037611923" sldId="3334"/>
        </pc:sldMkLst>
        <pc:spChg chg="add">
          <ac:chgData name="David Warner" userId="S::david_dwarnerii.com#ext#@microsoft.onmicrosoft.com::acafcf14-4098-4a83-9425-e73571277a06" providerId="AD" clId="Web-{2404439D-31EC-49E7-B91A-15FC45C1F89E}" dt="2021-09-30T23:19:38.636" v="16"/>
          <ac:spMkLst>
            <pc:docMk/>
            <pc:sldMk cId="4037611923" sldId="3334"/>
            <ac:spMk id="4" creationId="{18DC6B3C-2406-48D9-A507-74BF9656F2F2}"/>
          </ac:spMkLst>
        </pc:spChg>
      </pc:sldChg>
      <pc:sldChg chg="addSp">
        <pc:chgData name="David Warner" userId="S::david_dwarnerii.com#ext#@microsoft.onmicrosoft.com::acafcf14-4098-4a83-9425-e73571277a06" providerId="AD" clId="Web-{2404439D-31EC-49E7-B91A-15FC45C1F89E}" dt="2021-09-30T23:19:43.183" v="19"/>
        <pc:sldMkLst>
          <pc:docMk/>
          <pc:sldMk cId="467751124" sldId="6149"/>
        </pc:sldMkLst>
        <pc:spChg chg="add">
          <ac:chgData name="David Warner" userId="S::david_dwarnerii.com#ext#@microsoft.onmicrosoft.com::acafcf14-4098-4a83-9425-e73571277a06" providerId="AD" clId="Web-{2404439D-31EC-49E7-B91A-15FC45C1F89E}" dt="2021-09-30T23:19:43.183" v="19"/>
          <ac:spMkLst>
            <pc:docMk/>
            <pc:sldMk cId="467751124" sldId="6149"/>
            <ac:spMk id="5" creationId="{8AC0E950-A8B4-4112-ABFE-DB5DC91C41C4}"/>
          </ac:spMkLst>
        </pc:spChg>
      </pc:sldChg>
      <pc:sldChg chg="modSp">
        <pc:chgData name="David Warner" userId="S::david_dwarnerii.com#ext#@microsoft.onmicrosoft.com::acafcf14-4098-4a83-9425-e73571277a06" providerId="AD" clId="Web-{2404439D-31EC-49E7-B91A-15FC45C1F89E}" dt="2021-09-30T23:23:51.662" v="181"/>
        <pc:sldMkLst>
          <pc:docMk/>
          <pc:sldMk cId="778883926" sldId="2076136264"/>
        </pc:sldMkLst>
        <pc:spChg chg="mod">
          <ac:chgData name="David Warner" userId="S::david_dwarnerii.com#ext#@microsoft.onmicrosoft.com::acafcf14-4098-4a83-9425-e73571277a06" providerId="AD" clId="Web-{2404439D-31EC-49E7-B91A-15FC45C1F89E}" dt="2021-09-30T23:23:26.990" v="17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2404439D-31EC-49E7-B91A-15FC45C1F89E}" dt="2021-09-30T23:23:32.677" v="177"/>
          <ac:picMkLst>
            <pc:docMk/>
            <pc:sldMk cId="778883926" sldId="2076136264"/>
            <ac:picMk id="6" creationId="{6B96880A-89CD-4450-AE79-E2EC4F9F20C6}"/>
          </ac:picMkLst>
        </pc:picChg>
        <pc:picChg chg="mod">
          <ac:chgData name="David Warner" userId="S::david_dwarnerii.com#ext#@microsoft.onmicrosoft.com::acafcf14-4098-4a83-9425-e73571277a06" providerId="AD" clId="Web-{2404439D-31EC-49E7-B91A-15FC45C1F89E}" dt="2021-09-30T23:23:51.662"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2404439D-31EC-49E7-B91A-15FC45C1F89E}" dt="2021-09-30T23:23:45.975" v="180"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2404439D-31EC-49E7-B91A-15FC45C1F89E}" dt="2021-09-30T23:19:36.089" v="15"/>
        <pc:sldMkLst>
          <pc:docMk/>
          <pc:sldMk cId="2925091645" sldId="2076136308"/>
        </pc:sldMkLst>
        <pc:spChg chg="add">
          <ac:chgData name="David Warner" userId="S::david_dwarnerii.com#ext#@microsoft.onmicrosoft.com::acafcf14-4098-4a83-9425-e73571277a06" providerId="AD" clId="Web-{2404439D-31EC-49E7-B91A-15FC45C1F89E}" dt="2021-09-30T23:19:36.089" v="15"/>
          <ac:spMkLst>
            <pc:docMk/>
            <pc:sldMk cId="2925091645" sldId="2076136308"/>
            <ac:spMk id="5" creationId="{9443BB4E-EB9D-4E61-816D-54885F1C4201}"/>
          </ac:spMkLst>
        </pc:spChg>
      </pc:sldChg>
      <pc:sldChg chg="addSp">
        <pc:chgData name="David Warner" userId="S::david_dwarnerii.com#ext#@microsoft.onmicrosoft.com::acafcf14-4098-4a83-9425-e73571277a06" providerId="AD" clId="Web-{2404439D-31EC-49E7-B91A-15FC45C1F89E}" dt="2021-09-30T23:19:45.761" v="20"/>
        <pc:sldMkLst>
          <pc:docMk/>
          <pc:sldMk cId="357588276" sldId="2076136388"/>
        </pc:sldMkLst>
        <pc:spChg chg="add">
          <ac:chgData name="David Warner" userId="S::david_dwarnerii.com#ext#@microsoft.onmicrosoft.com::acafcf14-4098-4a83-9425-e73571277a06" providerId="AD" clId="Web-{2404439D-31EC-49E7-B91A-15FC45C1F89E}" dt="2021-09-30T23:19:45.761" v="20"/>
          <ac:spMkLst>
            <pc:docMk/>
            <pc:sldMk cId="357588276" sldId="2076136388"/>
            <ac:spMk id="3" creationId="{9571146A-4E33-4A53-A708-B4E0A95A9830}"/>
          </ac:spMkLst>
        </pc:spChg>
      </pc:sldChg>
      <pc:sldChg chg="addSp">
        <pc:chgData name="David Warner" userId="S::david_dwarnerii.com#ext#@microsoft.onmicrosoft.com::acafcf14-4098-4a83-9425-e73571277a06" providerId="AD" clId="Web-{2404439D-31EC-49E7-B91A-15FC45C1F89E}" dt="2021-09-30T23:19:34.479" v="14"/>
        <pc:sldMkLst>
          <pc:docMk/>
          <pc:sldMk cId="2636939237" sldId="2076137579"/>
        </pc:sldMkLst>
        <pc:spChg chg="add">
          <ac:chgData name="David Warner" userId="S::david_dwarnerii.com#ext#@microsoft.onmicrosoft.com::acafcf14-4098-4a83-9425-e73571277a06" providerId="AD" clId="Web-{2404439D-31EC-49E7-B91A-15FC45C1F89E}" dt="2021-09-30T23:19:34.479" v="14"/>
          <ac:spMkLst>
            <pc:docMk/>
            <pc:sldMk cId="2636939237" sldId="2076137579"/>
            <ac:spMk id="23" creationId="{D759791D-DBC9-409D-B8A4-9194287189D9}"/>
          </ac:spMkLst>
        </pc:spChg>
      </pc:sldChg>
      <pc:sldChg chg="addSp">
        <pc:chgData name="David Warner" userId="S::david_dwarnerii.com#ext#@microsoft.onmicrosoft.com::acafcf14-4098-4a83-9425-e73571277a06" providerId="AD" clId="Web-{2404439D-31EC-49E7-B91A-15FC45C1F89E}" dt="2021-09-30T23:19:48.308" v="21"/>
        <pc:sldMkLst>
          <pc:docMk/>
          <pc:sldMk cId="93809026" sldId="2076137694"/>
        </pc:sldMkLst>
        <pc:spChg chg="add">
          <ac:chgData name="David Warner" userId="S::david_dwarnerii.com#ext#@microsoft.onmicrosoft.com::acafcf14-4098-4a83-9425-e73571277a06" providerId="AD" clId="Web-{2404439D-31EC-49E7-B91A-15FC45C1F89E}" dt="2021-09-30T23:19:48.308" v="21"/>
          <ac:spMkLst>
            <pc:docMk/>
            <pc:sldMk cId="93809026" sldId="2076137694"/>
            <ac:spMk id="11" creationId="{D0607322-B059-442D-AD17-12A797641B45}"/>
          </ac:spMkLst>
        </pc:spChg>
      </pc:sldChg>
    </pc:docChg>
  </pc:docChgLst>
  <pc:docChgLst>
    <pc:chgData name="Patrick Rodgers" userId="d219dede-d6b3-4097-a769-454d84f039e8" providerId="ADAL" clId="{B99B299E-85D0-43C6-B65B-B3858295D300}"/>
    <pc:docChg chg="custSel modSld sldOrd">
      <pc:chgData name="Patrick Rodgers" userId="d219dede-d6b3-4097-a769-454d84f039e8" providerId="ADAL" clId="{B99B299E-85D0-43C6-B65B-B3858295D300}" dt="2022-03-24T13:52:12.899" v="85"/>
      <pc:docMkLst>
        <pc:docMk/>
      </pc:docMkLst>
      <pc:sldChg chg="ord">
        <pc:chgData name="Patrick Rodgers" userId="d219dede-d6b3-4097-a769-454d84f039e8" providerId="ADAL" clId="{B99B299E-85D0-43C6-B65B-B3858295D300}" dt="2022-03-24T13:51:59.713" v="83"/>
        <pc:sldMkLst>
          <pc:docMk/>
          <pc:sldMk cId="2773584698" sldId="1621"/>
        </pc:sldMkLst>
      </pc:sldChg>
      <pc:sldChg chg="modSp mod">
        <pc:chgData name="Patrick Rodgers" userId="d219dede-d6b3-4097-a769-454d84f039e8" providerId="ADAL" clId="{B99B299E-85D0-43C6-B65B-B3858295D300}" dt="2022-03-24T12:40:33.130" v="81" actId="20577"/>
        <pc:sldMkLst>
          <pc:docMk/>
          <pc:sldMk cId="2877399898" sldId="1623"/>
        </pc:sldMkLst>
        <pc:spChg chg="mod">
          <ac:chgData name="Patrick Rodgers" userId="d219dede-d6b3-4097-a769-454d84f039e8" providerId="ADAL" clId="{B99B299E-85D0-43C6-B65B-B3858295D300}" dt="2022-03-24T12:40:33.130" v="81" actId="20577"/>
          <ac:spMkLst>
            <pc:docMk/>
            <pc:sldMk cId="2877399898" sldId="1623"/>
            <ac:spMk id="3" creationId="{CBDC9C38-872E-4048-96FE-C321FEF21EC1}"/>
          </ac:spMkLst>
        </pc:spChg>
      </pc:sldChg>
      <pc:sldChg chg="ord">
        <pc:chgData name="Patrick Rodgers" userId="d219dede-d6b3-4097-a769-454d84f039e8" providerId="ADAL" clId="{B99B299E-85D0-43C6-B65B-B3858295D300}" dt="2022-03-24T13:52:12.899" v="85"/>
        <pc:sldMkLst>
          <pc:docMk/>
          <pc:sldMk cId="3554970203" sldId="2076137597"/>
        </pc:sldMkLst>
      </pc:sldChg>
    </pc:docChg>
  </pc:docChgLst>
  <pc:docChgLst>
    <pc:chgData name="Hugo Bernier" userId="846ef6cd-3f11-462c-a4be-44fff9f1a751" providerId="ADAL" clId="{46012EFC-7FEF-4C28-8952-3ACD2FA988D6}"/>
    <pc:docChg chg="undo custSel modSld">
      <pc:chgData name="Hugo Bernier" userId="846ef6cd-3f11-462c-a4be-44fff9f1a751" providerId="ADAL" clId="{46012EFC-7FEF-4C28-8952-3ACD2FA988D6}" dt="2021-09-09T03:46:43.161" v="161" actId="208"/>
      <pc:docMkLst>
        <pc:docMk/>
      </pc:docMkLst>
      <pc:sldChg chg="addSp delSp modSp mod delAnim modNotesTx">
        <pc:chgData name="Hugo Bernier" userId="846ef6cd-3f11-462c-a4be-44fff9f1a751" providerId="ADAL" clId="{46012EFC-7FEF-4C28-8952-3ACD2FA988D6}" dt="2021-09-09T03:46:43.161" v="161" actId="208"/>
        <pc:sldMkLst>
          <pc:docMk/>
          <pc:sldMk cId="2636939237" sldId="2076137579"/>
        </pc:sldMkLst>
        <pc:spChg chg="mod">
          <ac:chgData name="Hugo Bernier" userId="846ef6cd-3f11-462c-a4be-44fff9f1a751" providerId="ADAL" clId="{46012EFC-7FEF-4C28-8952-3ACD2FA988D6}" dt="2021-09-09T03:44:12.722" v="95" actId="6549"/>
          <ac:spMkLst>
            <pc:docMk/>
            <pc:sldMk cId="2636939237" sldId="2076137579"/>
            <ac:spMk id="3" creationId="{CBDC9C38-872E-4048-96FE-C321FEF21EC1}"/>
          </ac:spMkLst>
        </pc:spChg>
        <pc:spChg chg="del">
          <ac:chgData name="Hugo Bernier" userId="846ef6cd-3f11-462c-a4be-44fff9f1a751" providerId="ADAL" clId="{46012EFC-7FEF-4C28-8952-3ACD2FA988D6}" dt="2021-09-09T02:23:56.697" v="0" actId="478"/>
          <ac:spMkLst>
            <pc:docMk/>
            <pc:sldMk cId="2636939237" sldId="2076137579"/>
            <ac:spMk id="4" creationId="{C93A1423-7E1F-41B6-AAAD-7D422931134E}"/>
          </ac:spMkLst>
        </pc:spChg>
        <pc:spChg chg="add del">
          <ac:chgData name="Hugo Bernier" userId="846ef6cd-3f11-462c-a4be-44fff9f1a751" providerId="ADAL" clId="{46012EFC-7FEF-4C28-8952-3ACD2FA988D6}" dt="2021-09-09T02:34:05.843" v="5" actId="22"/>
          <ac:spMkLst>
            <pc:docMk/>
            <pc:sldMk cId="2636939237" sldId="2076137579"/>
            <ac:spMk id="54" creationId="{2A84202F-8A21-47B4-9614-5884D656C965}"/>
          </ac:spMkLst>
        </pc:spChg>
        <pc:spChg chg="add del">
          <ac:chgData name="Hugo Bernier" userId="846ef6cd-3f11-462c-a4be-44fff9f1a751" providerId="ADAL" clId="{46012EFC-7FEF-4C28-8952-3ACD2FA988D6}" dt="2021-09-09T02:34:13.027" v="7" actId="22"/>
          <ac:spMkLst>
            <pc:docMk/>
            <pc:sldMk cId="2636939237" sldId="2076137579"/>
            <ac:spMk id="56" creationId="{CA7BDB31-AA96-4F1B-B248-4E142CDAC173}"/>
          </ac:spMkLst>
        </pc:spChg>
        <pc:spChg chg="add del">
          <ac:chgData name="Hugo Bernier" userId="846ef6cd-3f11-462c-a4be-44fff9f1a751" providerId="ADAL" clId="{46012EFC-7FEF-4C28-8952-3ACD2FA988D6}" dt="2021-09-09T02:34:27.308" v="9" actId="22"/>
          <ac:spMkLst>
            <pc:docMk/>
            <pc:sldMk cId="2636939237" sldId="2076137579"/>
            <ac:spMk id="58" creationId="{FFDF5489-9941-4B4F-8CFE-359DD3984EC8}"/>
          </ac:spMkLst>
        </pc:spChg>
        <pc:grpChg chg="del mod">
          <ac:chgData name="Hugo Bernier" userId="846ef6cd-3f11-462c-a4be-44fff9f1a751" providerId="ADAL" clId="{46012EFC-7FEF-4C28-8952-3ACD2FA988D6}" dt="2021-09-09T02:24:07.082" v="2" actId="165"/>
          <ac:grpSpMkLst>
            <pc:docMk/>
            <pc:sldMk cId="2636939237" sldId="2076137579"/>
            <ac:grpSpMk id="52" creationId="{C9911007-B569-4E4B-95CA-7DAED70D4949}"/>
          </ac:grpSpMkLst>
        </pc:grpChg>
        <pc:grpChg chg="add del mod">
          <ac:chgData name="Hugo Bernier" userId="846ef6cd-3f11-462c-a4be-44fff9f1a751" providerId="ADAL" clId="{46012EFC-7FEF-4C28-8952-3ACD2FA988D6}" dt="2021-09-09T03:41:18.079" v="58" actId="165"/>
          <ac:grpSpMkLst>
            <pc:docMk/>
            <pc:sldMk cId="2636939237" sldId="2076137579"/>
            <ac:grpSpMk id="55" creationId="{C691D0BA-158F-4562-BD32-B72E2196E8D5}"/>
          </ac:grpSpMkLst>
        </pc:grpChg>
        <pc:grpChg chg="del">
          <ac:chgData name="Hugo Bernier" userId="846ef6cd-3f11-462c-a4be-44fff9f1a751" providerId="ADAL" clId="{46012EFC-7FEF-4C28-8952-3ACD2FA988D6}" dt="2021-09-09T02:57:27.095" v="40" actId="478"/>
          <ac:grpSpMkLst>
            <pc:docMk/>
            <pc:sldMk cId="2636939237" sldId="2076137579"/>
            <ac:grpSpMk id="63" creationId="{6ED8ABAB-C51B-4D8A-B611-AC9687B8634B}"/>
          </ac:grpSpMkLst>
        </pc:grpChg>
        <pc:grpChg chg="add mod">
          <ac:chgData name="Hugo Bernier" userId="846ef6cd-3f11-462c-a4be-44fff9f1a751" providerId="ADAL" clId="{46012EFC-7FEF-4C28-8952-3ACD2FA988D6}" dt="2021-09-09T03:41:35.848" v="61" actId="14861"/>
          <ac:grpSpMkLst>
            <pc:docMk/>
            <pc:sldMk cId="2636939237" sldId="2076137579"/>
            <ac:grpSpMk id="64" creationId="{F8F2F2EB-59D3-4B9C-AE60-6B8AA8555931}"/>
          </ac:grpSpMkLst>
        </pc:grpChg>
        <pc:picChg chg="del topLvl">
          <ac:chgData name="Hugo Bernier" userId="846ef6cd-3f11-462c-a4be-44fff9f1a751" providerId="ADAL" clId="{46012EFC-7FEF-4C28-8952-3ACD2FA988D6}" dt="2021-09-09T02:34:02.888" v="3" actId="478"/>
          <ac:picMkLst>
            <pc:docMk/>
            <pc:sldMk cId="2636939237" sldId="2076137579"/>
            <ac:picMk id="24" creationId="{E87DC53B-B9AB-4E51-909C-8F104B9BAD35}"/>
          </ac:picMkLst>
        </pc:picChg>
        <pc:picChg chg="mod">
          <ac:chgData name="Hugo Bernier" userId="846ef6cd-3f11-462c-a4be-44fff9f1a751" providerId="ADAL" clId="{46012EFC-7FEF-4C28-8952-3ACD2FA988D6}" dt="2021-09-09T03:44:21.731" v="96" actId="1076"/>
          <ac:picMkLst>
            <pc:docMk/>
            <pc:sldMk cId="2636939237" sldId="2076137579"/>
            <ac:picMk id="29" creationId="{E8DC1192-0F89-4521-AC70-9EE3FE847BB2}"/>
          </ac:picMkLst>
        </pc:picChg>
        <pc:picChg chg="del topLvl">
          <ac:chgData name="Hugo Bernier" userId="846ef6cd-3f11-462c-a4be-44fff9f1a751" providerId="ADAL" clId="{46012EFC-7FEF-4C28-8952-3ACD2FA988D6}" dt="2021-09-09T02:34:50.379" v="12" actId="478"/>
          <ac:picMkLst>
            <pc:docMk/>
            <pc:sldMk cId="2636939237" sldId="2076137579"/>
            <ac:picMk id="38" creationId="{72D97749-A1A5-4459-970D-CD53880D5457}"/>
          </ac:picMkLst>
        </pc:picChg>
        <pc:picChg chg="add mod topLvl">
          <ac:chgData name="Hugo Bernier" userId="846ef6cd-3f11-462c-a4be-44fff9f1a751" providerId="ADAL" clId="{46012EFC-7FEF-4C28-8952-3ACD2FA988D6}" dt="2021-09-09T03:41:48.154" v="62" actId="208"/>
          <ac:picMkLst>
            <pc:docMk/>
            <pc:sldMk cId="2636939237" sldId="2076137579"/>
            <ac:picMk id="39" creationId="{E0F419F2-ABDC-4A9F-A81E-D6838930FB46}"/>
          </ac:picMkLst>
        </pc:picChg>
        <pc:picChg chg="mod">
          <ac:chgData name="Hugo Bernier" userId="846ef6cd-3f11-462c-a4be-44fff9f1a751" providerId="ADAL" clId="{46012EFC-7FEF-4C28-8952-3ACD2FA988D6}" dt="2021-09-09T03:42:57.836" v="64" actId="1076"/>
          <ac:picMkLst>
            <pc:docMk/>
            <pc:sldMk cId="2636939237" sldId="2076137579"/>
            <ac:picMk id="42" creationId="{C1D92697-A3F3-4C62-AFB8-F4772E07A236}"/>
          </ac:picMkLst>
        </pc:picChg>
        <pc:picChg chg="del topLvl">
          <ac:chgData name="Hugo Bernier" userId="846ef6cd-3f11-462c-a4be-44fff9f1a751" providerId="ADAL" clId="{46012EFC-7FEF-4C28-8952-3ACD2FA988D6}" dt="2021-09-09T02:34:53.945" v="14" actId="478"/>
          <ac:picMkLst>
            <pc:docMk/>
            <pc:sldMk cId="2636939237" sldId="2076137579"/>
            <ac:picMk id="47" creationId="{74819398-D41F-491D-9BCF-D0F36BAA7967}"/>
          </ac:picMkLst>
        </pc:picChg>
        <pc:picChg chg="add mod topLvl">
          <ac:chgData name="Hugo Bernier" userId="846ef6cd-3f11-462c-a4be-44fff9f1a751" providerId="ADAL" clId="{46012EFC-7FEF-4C28-8952-3ACD2FA988D6}" dt="2021-09-09T03:41:18.079" v="58" actId="165"/>
          <ac:picMkLst>
            <pc:docMk/>
            <pc:sldMk cId="2636939237" sldId="2076137579"/>
            <ac:picMk id="48" creationId="{C5160F46-1311-4B7C-90FC-29078B2D28A3}"/>
          </ac:picMkLst>
        </pc:picChg>
        <pc:picChg chg="mod">
          <ac:chgData name="Hugo Bernier" userId="846ef6cd-3f11-462c-a4be-44fff9f1a751" providerId="ADAL" clId="{46012EFC-7FEF-4C28-8952-3ACD2FA988D6}" dt="2021-09-09T03:42:57.836" v="64" actId="1076"/>
          <ac:picMkLst>
            <pc:docMk/>
            <pc:sldMk cId="2636939237" sldId="2076137579"/>
            <ac:picMk id="53" creationId="{BBBC493E-5150-458A-AC20-DF479C572EED}"/>
          </ac:picMkLst>
        </pc:picChg>
        <pc:picChg chg="mod">
          <ac:chgData name="Hugo Bernier" userId="846ef6cd-3f11-462c-a4be-44fff9f1a751" providerId="ADAL" clId="{46012EFC-7FEF-4C28-8952-3ACD2FA988D6}" dt="2021-09-09T03:43:00.620" v="65" actId="1076"/>
          <ac:picMkLst>
            <pc:docMk/>
            <pc:sldMk cId="2636939237" sldId="2076137579"/>
            <ac:picMk id="59" creationId="{8159DC71-B43C-4A9C-9B21-2A6E46CDE4DF}"/>
          </ac:picMkLst>
        </pc:picChg>
        <pc:picChg chg="add mod">
          <ac:chgData name="Hugo Bernier" userId="846ef6cd-3f11-462c-a4be-44fff9f1a751" providerId="ADAL" clId="{46012EFC-7FEF-4C28-8952-3ACD2FA988D6}" dt="2021-09-09T03:46:43.161" v="161" actId="208"/>
          <ac:picMkLst>
            <pc:docMk/>
            <pc:sldMk cId="2636939237" sldId="2076137579"/>
            <ac:picMk id="66" creationId="{068F5472-8D51-4135-891B-F948BF382C84}"/>
          </ac:picMkLst>
        </pc:picChg>
      </pc:sldChg>
    </pc:docChg>
  </pc:docChgLst>
  <pc:docChgLst>
    <pc:chgData name="David Warner" userId="S::david_dwarnerii.com#ext#@microsoft.onmicrosoft.com::acafcf14-4098-4a83-9425-e73571277a06" providerId="AD" clId="Web-{941FECF5-FCDA-4384-907E-048B3209DD67}"/>
    <pc:docChg chg="modSld">
      <pc:chgData name="David Warner" userId="S::david_dwarnerii.com#ext#@microsoft.onmicrosoft.com::acafcf14-4098-4a83-9425-e73571277a06" providerId="AD" clId="Web-{941FECF5-FCDA-4384-907E-048B3209DD67}" dt="2022-02-10T20:24:51" v="138" actId="20577"/>
      <pc:docMkLst>
        <pc:docMk/>
      </pc:docMkLst>
      <pc:sldChg chg="modSp">
        <pc:chgData name="David Warner" userId="S::david_dwarnerii.com#ext#@microsoft.onmicrosoft.com::acafcf14-4098-4a83-9425-e73571277a06" providerId="AD" clId="Web-{941FECF5-FCDA-4384-907E-048B3209DD67}" dt="2022-02-10T18:03:52.886" v="18" actId="20577"/>
        <pc:sldMkLst>
          <pc:docMk/>
          <pc:sldMk cId="2967945684" sldId="277"/>
        </pc:sldMkLst>
        <pc:spChg chg="mod">
          <ac:chgData name="David Warner" userId="S::david_dwarnerii.com#ext#@microsoft.onmicrosoft.com::acafcf14-4098-4a83-9425-e73571277a06" providerId="AD" clId="Web-{941FECF5-FCDA-4384-907E-048B3209DD67}" dt="2022-02-10T18:03:52.886"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41FECF5-FCDA-4384-907E-048B3209DD67}" dt="2022-02-10T18:03:16.150" v="3" actId="20577"/>
        <pc:sldMkLst>
          <pc:docMk/>
          <pc:sldMk cId="287163252" sldId="1567"/>
        </pc:sldMkLst>
        <pc:spChg chg="mod">
          <ac:chgData name="David Warner" userId="S::david_dwarnerii.com#ext#@microsoft.onmicrosoft.com::acafcf14-4098-4a83-9425-e73571277a06" providerId="AD" clId="Web-{941FECF5-FCDA-4384-907E-048B3209DD67}" dt="2022-02-10T18:03:16.150"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41FECF5-FCDA-4384-907E-048B3209DD67}" dt="2022-02-10T18:04:45.215" v="25"/>
        <pc:sldMkLst>
          <pc:docMk/>
          <pc:sldMk cId="2877399898" sldId="1623"/>
        </pc:sldMkLst>
        <pc:spChg chg="add">
          <ac:chgData name="David Warner" userId="S::david_dwarnerii.com#ext#@microsoft.onmicrosoft.com::acafcf14-4098-4a83-9425-e73571277a06" providerId="AD" clId="Web-{941FECF5-FCDA-4384-907E-048B3209DD67}" dt="2022-02-10T18:04:45.215" v="25"/>
          <ac:spMkLst>
            <pc:docMk/>
            <pc:sldMk cId="2877399898" sldId="1623"/>
            <ac:spMk id="141" creationId="{A77ACBBF-1273-4920-83CC-0F39B723A9FA}"/>
          </ac:spMkLst>
        </pc:spChg>
      </pc:sldChg>
      <pc:sldChg chg="addSp">
        <pc:chgData name="David Warner" userId="S::david_dwarnerii.com#ext#@microsoft.onmicrosoft.com::acafcf14-4098-4a83-9425-e73571277a06" providerId="AD" clId="Web-{941FECF5-FCDA-4384-907E-048B3209DD67}" dt="2022-02-10T18:04:43.699" v="24"/>
        <pc:sldMkLst>
          <pc:docMk/>
          <pc:sldMk cId="2253365439" sldId="1642"/>
        </pc:sldMkLst>
        <pc:spChg chg="add">
          <ac:chgData name="David Warner" userId="S::david_dwarnerii.com#ext#@microsoft.onmicrosoft.com::acafcf14-4098-4a83-9425-e73571277a06" providerId="AD" clId="Web-{941FECF5-FCDA-4384-907E-048B3209DD67}" dt="2022-02-10T18:04:43.699" v="24"/>
          <ac:spMkLst>
            <pc:docMk/>
            <pc:sldMk cId="2253365439" sldId="1642"/>
            <ac:spMk id="4" creationId="{415180CB-1631-406C-9B63-EC80A7F390D1}"/>
          </ac:spMkLst>
        </pc:spChg>
      </pc:sldChg>
      <pc:sldChg chg="addSp delSp modSp">
        <pc:chgData name="David Warner" userId="S::david_dwarnerii.com#ext#@microsoft.onmicrosoft.com::acafcf14-4098-4a83-9425-e73571277a06" providerId="AD" clId="Web-{941FECF5-FCDA-4384-907E-048B3209DD67}" dt="2022-02-10T20:24:51" v="138" actId="20577"/>
        <pc:sldMkLst>
          <pc:docMk/>
          <pc:sldMk cId="10702720" sldId="2079"/>
        </pc:sldMkLst>
        <pc:spChg chg="mod">
          <ac:chgData name="David Warner" userId="S::david_dwarnerii.com#ext#@microsoft.onmicrosoft.com::acafcf14-4098-4a83-9425-e73571277a06" providerId="AD" clId="Web-{941FECF5-FCDA-4384-907E-048B3209DD67}" dt="2022-02-10T20:24:51" v="138" actId="20577"/>
          <ac:spMkLst>
            <pc:docMk/>
            <pc:sldMk cId="10702720" sldId="2079"/>
            <ac:spMk id="8" creationId="{00000000-0000-0000-0000-000000000000}"/>
          </ac:spMkLst>
        </pc:spChg>
        <pc:picChg chg="del">
          <ac:chgData name="David Warner" userId="S::david_dwarnerii.com#ext#@microsoft.onmicrosoft.com::acafcf14-4098-4a83-9425-e73571277a06" providerId="AD" clId="Web-{941FECF5-FCDA-4384-907E-048B3209DD67}" dt="2022-02-10T20:20:25.102" v="60"/>
          <ac:picMkLst>
            <pc:docMk/>
            <pc:sldMk cId="10702720" sldId="2079"/>
            <ac:picMk id="2" creationId="{619630DA-55FA-465E-83F2-A89A5DE2BB6A}"/>
          </ac:picMkLst>
        </pc:picChg>
        <pc:picChg chg="del">
          <ac:chgData name="David Warner" userId="S::david_dwarnerii.com#ext#@microsoft.onmicrosoft.com::acafcf14-4098-4a83-9425-e73571277a06" providerId="AD" clId="Web-{941FECF5-FCDA-4384-907E-048B3209DD67}" dt="2022-02-10T20:20:20.774" v="58"/>
          <ac:picMkLst>
            <pc:docMk/>
            <pc:sldMk cId="10702720" sldId="2079"/>
            <ac:picMk id="10" creationId="{5409D8D9-ED25-4FFB-A122-186294A960A1}"/>
          </ac:picMkLst>
        </pc:picChg>
        <pc:picChg chg="mod">
          <ac:chgData name="David Warner" userId="S::david_dwarnerii.com#ext#@microsoft.onmicrosoft.com::acafcf14-4098-4a83-9425-e73571277a06" providerId="AD" clId="Web-{941FECF5-FCDA-4384-907E-048B3209DD67}" dt="2022-02-10T20:20:44.649" v="66"/>
          <ac:picMkLst>
            <pc:docMk/>
            <pc:sldMk cId="10702720" sldId="2079"/>
            <ac:picMk id="11" creationId="{1969CEB2-97BE-4D53-B93F-16FBDB07A39C}"/>
          </ac:picMkLst>
        </pc:picChg>
        <pc:picChg chg="add mod">
          <ac:chgData name="David Warner" userId="S::david_dwarnerii.com#ext#@microsoft.onmicrosoft.com::acafcf14-4098-4a83-9425-e73571277a06" providerId="AD" clId="Web-{941FECF5-FCDA-4384-907E-048B3209DD67}" dt="2022-02-10T20:20:51.431" v="67"/>
          <ac:picMkLst>
            <pc:docMk/>
            <pc:sldMk cId="10702720" sldId="2079"/>
            <ac:picMk id="14" creationId="{30DD5E75-AE1C-42EE-95F9-3C1689B260BC}"/>
          </ac:picMkLst>
        </pc:picChg>
        <pc:picChg chg="add mod">
          <ac:chgData name="David Warner" userId="S::david_dwarnerii.com#ext#@microsoft.onmicrosoft.com::acafcf14-4098-4a83-9425-e73571277a06" providerId="AD" clId="Web-{941FECF5-FCDA-4384-907E-048B3209DD67}" dt="2022-02-10T20:20:37.868" v="65"/>
          <ac:picMkLst>
            <pc:docMk/>
            <pc:sldMk cId="10702720" sldId="2079"/>
            <ac:picMk id="15" creationId="{93E33F33-16F6-44AF-9AC5-57603F31A144}"/>
          </ac:picMkLst>
        </pc:picChg>
        <pc:picChg chg="del">
          <ac:chgData name="David Warner" userId="S::david_dwarnerii.com#ext#@microsoft.onmicrosoft.com::acafcf14-4098-4a83-9425-e73571277a06" providerId="AD" clId="Web-{941FECF5-FCDA-4384-907E-048B3209DD67}" dt="2022-02-10T20:20:22.055" v="59"/>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41FECF5-FCDA-4384-907E-048B3209DD67}" dt="2022-02-10T18:04:41.902" v="23"/>
        <pc:sldMkLst>
          <pc:docMk/>
          <pc:sldMk cId="4037611923" sldId="3334"/>
        </pc:sldMkLst>
        <pc:spChg chg="add">
          <ac:chgData name="David Warner" userId="S::david_dwarnerii.com#ext#@microsoft.onmicrosoft.com::acafcf14-4098-4a83-9425-e73571277a06" providerId="AD" clId="Web-{941FECF5-FCDA-4384-907E-048B3209DD67}" dt="2022-02-10T18:04:41.902" v="23"/>
          <ac:spMkLst>
            <pc:docMk/>
            <pc:sldMk cId="4037611923" sldId="3334"/>
            <ac:spMk id="4" creationId="{2C55287A-8661-4141-9131-AB4FCECD7DE0}"/>
          </ac:spMkLst>
        </pc:spChg>
      </pc:sldChg>
      <pc:sldChg chg="modSp">
        <pc:chgData name="David Warner" userId="S::david_dwarnerii.com#ext#@microsoft.onmicrosoft.com::acafcf14-4098-4a83-9425-e73571277a06" providerId="AD" clId="Web-{941FECF5-FCDA-4384-907E-048B3209DD67}" dt="2022-02-10T18:03:55.886" v="19"/>
        <pc:sldMkLst>
          <pc:docMk/>
          <pc:sldMk cId="1805818155" sldId="3338"/>
        </pc:sldMkLst>
        <pc:spChg chg="mod">
          <ac:chgData name="David Warner" userId="S::david_dwarnerii.com#ext#@microsoft.onmicrosoft.com::acafcf14-4098-4a83-9425-e73571277a06" providerId="AD" clId="Web-{941FECF5-FCDA-4384-907E-048B3209DD67}" dt="2022-02-10T18:03:55.886" v="19"/>
          <ac:spMkLst>
            <pc:docMk/>
            <pc:sldMk cId="1805818155" sldId="3338"/>
            <ac:spMk id="19" creationId="{F2E4706A-110D-4A35-AC7A-4259BFAF4B45}"/>
          </ac:spMkLst>
        </pc:spChg>
      </pc:sldChg>
      <pc:sldChg chg="addSp delSp modSp">
        <pc:chgData name="David Warner" userId="S::david_dwarnerii.com#ext#@microsoft.onmicrosoft.com::acafcf14-4098-4a83-9425-e73571277a06" providerId="AD" clId="Web-{941FECF5-FCDA-4384-907E-048B3209DD67}" dt="2022-02-10T20:24:36.077" v="115" actId="20577"/>
        <pc:sldMkLst>
          <pc:docMk/>
          <pc:sldMk cId="778883926" sldId="2076136264"/>
        </pc:sldMkLst>
        <pc:spChg chg="mod">
          <ac:chgData name="David Warner" userId="S::david_dwarnerii.com#ext#@microsoft.onmicrosoft.com::acafcf14-4098-4a83-9425-e73571277a06" providerId="AD" clId="Web-{941FECF5-FCDA-4384-907E-048B3209DD67}" dt="2022-02-10T20:24:36.077" v="115"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41FECF5-FCDA-4384-907E-048B3209DD67}" dt="2022-02-10T20:23:51.670" v="95"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941FECF5-FCDA-4384-907E-048B3209DD67}" dt="2022-02-10T20:21:05.212" v="68"/>
          <ac:picMkLst>
            <pc:docMk/>
            <pc:sldMk cId="778883926" sldId="2076136264"/>
            <ac:picMk id="8" creationId="{5CE79840-1779-4FD7-A591-EC889F37EF9E}"/>
          </ac:picMkLst>
        </pc:picChg>
        <pc:picChg chg="del">
          <ac:chgData name="David Warner" userId="S::david_dwarnerii.com#ext#@microsoft.onmicrosoft.com::acafcf14-4098-4a83-9425-e73571277a06" providerId="AD" clId="Web-{941FECF5-FCDA-4384-907E-048B3209DD67}" dt="2022-02-10T20:21:05.915" v="69"/>
          <ac:picMkLst>
            <pc:docMk/>
            <pc:sldMk cId="778883926" sldId="2076136264"/>
            <ac:picMk id="9" creationId="{A32F44C1-4787-4278-9FA5-D22D2BA48DAE}"/>
          </ac:picMkLst>
        </pc:picChg>
        <pc:picChg chg="add mod">
          <ac:chgData name="David Warner" userId="S::david_dwarnerii.com#ext#@microsoft.onmicrosoft.com::acafcf14-4098-4a83-9425-e73571277a06" providerId="AD" clId="Web-{941FECF5-FCDA-4384-907E-048B3209DD67}" dt="2022-02-10T20:23:29.419" v="91"/>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41FECF5-FCDA-4384-907E-048B3209DD67}" dt="2022-02-10T20:23:53.170" v="96"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941FECF5-FCDA-4384-907E-048B3209DD67}" dt="2022-02-10T18:04:39.715" v="22"/>
        <pc:sldMkLst>
          <pc:docMk/>
          <pc:sldMk cId="2925091645" sldId="2076136308"/>
        </pc:sldMkLst>
        <pc:spChg chg="add">
          <ac:chgData name="David Warner" userId="S::david_dwarnerii.com#ext#@microsoft.onmicrosoft.com::acafcf14-4098-4a83-9425-e73571277a06" providerId="AD" clId="Web-{941FECF5-FCDA-4384-907E-048B3209DD67}" dt="2022-02-10T18:04:39.715" v="22"/>
          <ac:spMkLst>
            <pc:docMk/>
            <pc:sldMk cId="2925091645" sldId="2076136308"/>
            <ac:spMk id="20" creationId="{D964402D-53AF-4E13-B7F9-CA79F086263D}"/>
          </ac:spMkLst>
        </pc:spChg>
      </pc:sldChg>
      <pc:sldChg chg="addSp">
        <pc:chgData name="David Warner" userId="S::david_dwarnerii.com#ext#@microsoft.onmicrosoft.com::acafcf14-4098-4a83-9425-e73571277a06" providerId="AD" clId="Web-{941FECF5-FCDA-4384-907E-048B3209DD67}" dt="2022-02-10T18:04:54.575" v="31"/>
        <pc:sldMkLst>
          <pc:docMk/>
          <pc:sldMk cId="1964942243" sldId="2076137768"/>
        </pc:sldMkLst>
        <pc:spChg chg="add">
          <ac:chgData name="David Warner" userId="S::david_dwarnerii.com#ext#@microsoft.onmicrosoft.com::acafcf14-4098-4a83-9425-e73571277a06" providerId="AD" clId="Web-{941FECF5-FCDA-4384-907E-048B3209DD67}" dt="2022-02-10T18:04:54.575" v="31"/>
          <ac:spMkLst>
            <pc:docMk/>
            <pc:sldMk cId="1964942243" sldId="2076137768"/>
            <ac:spMk id="3" creationId="{8A982B2A-27DF-4A56-BCC4-CD473357FCB1}"/>
          </ac:spMkLst>
        </pc:spChg>
      </pc:sldChg>
      <pc:sldChg chg="addSp">
        <pc:chgData name="David Warner" userId="S::david_dwarnerii.com#ext#@microsoft.onmicrosoft.com::acafcf14-4098-4a83-9425-e73571277a06" providerId="AD" clId="Web-{941FECF5-FCDA-4384-907E-048B3209DD67}" dt="2022-02-10T18:04:51.325" v="29"/>
        <pc:sldMkLst>
          <pc:docMk/>
          <pc:sldMk cId="4264513327" sldId="2076137808"/>
        </pc:sldMkLst>
        <pc:spChg chg="add">
          <ac:chgData name="David Warner" userId="S::david_dwarnerii.com#ext#@microsoft.onmicrosoft.com::acafcf14-4098-4a83-9425-e73571277a06" providerId="AD" clId="Web-{941FECF5-FCDA-4384-907E-048B3209DD67}" dt="2022-02-10T18:04:51.325" v="29"/>
          <ac:spMkLst>
            <pc:docMk/>
            <pc:sldMk cId="4264513327" sldId="2076137808"/>
            <ac:spMk id="2" creationId="{F5AB3330-ECC1-43BE-BD35-E1453B230660}"/>
          </ac:spMkLst>
        </pc:spChg>
      </pc:sldChg>
      <pc:sldChg chg="addSp">
        <pc:chgData name="David Warner" userId="S::david_dwarnerii.com#ext#@microsoft.onmicrosoft.com::acafcf14-4098-4a83-9425-e73571277a06" providerId="AD" clId="Web-{941FECF5-FCDA-4384-907E-048B3209DD67}" dt="2022-02-10T18:04:48.356" v="28"/>
        <pc:sldMkLst>
          <pc:docMk/>
          <pc:sldMk cId="2527725061" sldId="2076137825"/>
        </pc:sldMkLst>
        <pc:spChg chg="add">
          <ac:chgData name="David Warner" userId="S::david_dwarnerii.com#ext#@microsoft.onmicrosoft.com::acafcf14-4098-4a83-9425-e73571277a06" providerId="AD" clId="Web-{941FECF5-FCDA-4384-907E-048B3209DD67}" dt="2022-02-10T18:04:48.356" v="28"/>
          <ac:spMkLst>
            <pc:docMk/>
            <pc:sldMk cId="2527725061" sldId="2076137825"/>
            <ac:spMk id="7" creationId="{1943631F-7C6E-4A62-AE3C-13D9E7269391}"/>
          </ac:spMkLst>
        </pc:spChg>
      </pc:sldChg>
      <pc:sldChg chg="addSp">
        <pc:chgData name="David Warner" userId="S::david_dwarnerii.com#ext#@microsoft.onmicrosoft.com::acafcf14-4098-4a83-9425-e73571277a06" providerId="AD" clId="Web-{941FECF5-FCDA-4384-907E-048B3209DD67}" dt="2022-02-10T18:04:53.575" v="30"/>
        <pc:sldMkLst>
          <pc:docMk/>
          <pc:sldMk cId="1812315545" sldId="2134805597"/>
        </pc:sldMkLst>
        <pc:spChg chg="add">
          <ac:chgData name="David Warner" userId="S::david_dwarnerii.com#ext#@microsoft.onmicrosoft.com::acafcf14-4098-4a83-9425-e73571277a06" providerId="AD" clId="Web-{941FECF5-FCDA-4384-907E-048B3209DD67}" dt="2022-02-10T18:04:53.575" v="30"/>
          <ac:spMkLst>
            <pc:docMk/>
            <pc:sldMk cId="1812315545" sldId="2134805597"/>
            <ac:spMk id="3" creationId="{F3B5FC1E-850B-41CF-8A2F-0A8B3E9D2454}"/>
          </ac:spMkLst>
        </pc:spChg>
      </pc:sldChg>
      <pc:sldChg chg="addSp">
        <pc:chgData name="David Warner" userId="S::david_dwarnerii.com#ext#@microsoft.onmicrosoft.com::acafcf14-4098-4a83-9425-e73571277a06" providerId="AD" clId="Web-{941FECF5-FCDA-4384-907E-048B3209DD67}" dt="2022-02-10T18:04:00.527" v="20"/>
        <pc:sldMkLst>
          <pc:docMk/>
          <pc:sldMk cId="154491924" sldId="2134805599"/>
        </pc:sldMkLst>
        <pc:spChg chg="add">
          <ac:chgData name="David Warner" userId="S::david_dwarnerii.com#ext#@microsoft.onmicrosoft.com::acafcf14-4098-4a83-9425-e73571277a06" providerId="AD" clId="Web-{941FECF5-FCDA-4384-907E-048B3209DD67}" dt="2022-02-10T18:04:00.527" v="20"/>
          <ac:spMkLst>
            <pc:docMk/>
            <pc:sldMk cId="154491924" sldId="2134805599"/>
            <ac:spMk id="19" creationId="{BF746765-1118-4378-98BB-FDB02308C784}"/>
          </ac:spMkLst>
        </pc:spChg>
      </pc:sldChg>
      <pc:sldChg chg="addSp">
        <pc:chgData name="David Warner" userId="S::david_dwarnerii.com#ext#@microsoft.onmicrosoft.com::acafcf14-4098-4a83-9425-e73571277a06" providerId="AD" clId="Web-{941FECF5-FCDA-4384-907E-048B3209DD67}" dt="2022-02-10T18:04:47.512" v="27"/>
        <pc:sldMkLst>
          <pc:docMk/>
          <pc:sldMk cId="837812005" sldId="2134805600"/>
        </pc:sldMkLst>
        <pc:spChg chg="add">
          <ac:chgData name="David Warner" userId="S::david_dwarnerii.com#ext#@microsoft.onmicrosoft.com::acafcf14-4098-4a83-9425-e73571277a06" providerId="AD" clId="Web-{941FECF5-FCDA-4384-907E-048B3209DD67}" dt="2022-02-10T18:04:47.512" v="27"/>
          <ac:spMkLst>
            <pc:docMk/>
            <pc:sldMk cId="837812005" sldId="2134805600"/>
            <ac:spMk id="2" creationId="{27F26B88-CFA7-4A64-A58D-EA73ACE4B6E0}"/>
          </ac:spMkLst>
        </pc:spChg>
      </pc:sldChg>
      <pc:sldChg chg="addSp">
        <pc:chgData name="David Warner" userId="S::david_dwarnerii.com#ext#@microsoft.onmicrosoft.com::acafcf14-4098-4a83-9425-e73571277a06" providerId="AD" clId="Web-{941FECF5-FCDA-4384-907E-048B3209DD67}" dt="2022-02-10T18:04:46.887" v="26"/>
        <pc:sldMkLst>
          <pc:docMk/>
          <pc:sldMk cId="3507379078" sldId="2134805601"/>
        </pc:sldMkLst>
        <pc:spChg chg="add">
          <ac:chgData name="David Warner" userId="S::david_dwarnerii.com#ext#@microsoft.onmicrosoft.com::acafcf14-4098-4a83-9425-e73571277a06" providerId="AD" clId="Web-{941FECF5-FCDA-4384-907E-048B3209DD67}" dt="2022-02-10T18:04:46.887" v="26"/>
          <ac:spMkLst>
            <pc:docMk/>
            <pc:sldMk cId="3507379078" sldId="2134805601"/>
            <ac:spMk id="4" creationId="{A73634DE-8DB8-471A-8F39-DBA18ACBB77D}"/>
          </ac:spMkLst>
        </pc:spChg>
      </pc:sldChg>
      <pc:sldChg chg="addSp">
        <pc:chgData name="David Warner" userId="S::david_dwarnerii.com#ext#@microsoft.onmicrosoft.com::acafcf14-4098-4a83-9425-e73571277a06" providerId="AD" clId="Web-{941FECF5-FCDA-4384-907E-048B3209DD67}" dt="2022-02-10T18:04:36.199" v="21"/>
        <pc:sldMkLst>
          <pc:docMk/>
          <pc:sldMk cId="3743370006" sldId="2134805602"/>
        </pc:sldMkLst>
        <pc:spChg chg="add">
          <ac:chgData name="David Warner" userId="S::david_dwarnerii.com#ext#@microsoft.onmicrosoft.com::acafcf14-4098-4a83-9425-e73571277a06" providerId="AD" clId="Web-{941FECF5-FCDA-4384-907E-048B3209DD67}" dt="2022-02-10T18:04:36.199" v="21"/>
          <ac:spMkLst>
            <pc:docMk/>
            <pc:sldMk cId="3743370006" sldId="2134805602"/>
            <ac:spMk id="4" creationId="{DDB567A6-9B14-4417-9257-C8FEB106AE7A}"/>
          </ac:spMkLst>
        </pc:spChg>
      </pc:sldChg>
    </pc:docChg>
  </pc:docChgLst>
  <pc:docChgLst>
    <pc:chgData name="Patrick Rodgers" userId="d219dede-d6b3-4097-a769-454d84f039e8" providerId="ADAL" clId="{C55BCE10-20B2-47FF-93BB-48A0D083A82D}"/>
    <pc:docChg chg="modSld">
      <pc:chgData name="Patrick Rodgers" userId="d219dede-d6b3-4097-a769-454d84f039e8" providerId="ADAL" clId="{C55BCE10-20B2-47FF-93BB-48A0D083A82D}" dt="2022-06-02T13:52:15.137" v="108" actId="20577"/>
      <pc:docMkLst>
        <pc:docMk/>
      </pc:docMkLst>
      <pc:sldChg chg="modSp mod">
        <pc:chgData name="Patrick Rodgers" userId="d219dede-d6b3-4097-a769-454d84f039e8" providerId="ADAL" clId="{C55BCE10-20B2-47FF-93BB-48A0D083A82D}" dt="2022-06-02T13:52:15.137" v="108" actId="20577"/>
        <pc:sldMkLst>
          <pc:docMk/>
          <pc:sldMk cId="2877399898" sldId="1623"/>
        </pc:sldMkLst>
        <pc:spChg chg="mod">
          <ac:chgData name="Patrick Rodgers" userId="d219dede-d6b3-4097-a769-454d84f039e8" providerId="ADAL" clId="{C55BCE10-20B2-47FF-93BB-48A0D083A82D}" dt="2022-06-02T13:52:15.137" v="108" actId="20577"/>
          <ac:spMkLst>
            <pc:docMk/>
            <pc:sldMk cId="2877399898" sldId="1623"/>
            <ac:spMk id="3" creationId="{CBDC9C38-872E-4048-96FE-C321FEF21EC1}"/>
          </ac:spMkLst>
        </pc:spChg>
      </pc:sldChg>
    </pc:docChg>
  </pc:docChgLst>
  <pc:docChgLst>
    <pc:chgData name="Hugo Bernier" userId="846ef6cd-3f11-462c-a4be-44fff9f1a751" providerId="ADAL" clId="{44718BC6-8095-4B3F-9FFF-38C1F8FA16D4}"/>
    <pc:docChg chg="undo custSel addSld delSld modSld sldOrd addSection modSection">
      <pc:chgData name="Hugo Bernier" userId="846ef6cd-3f11-462c-a4be-44fff9f1a751" providerId="ADAL" clId="{44718BC6-8095-4B3F-9FFF-38C1F8FA16D4}" dt="2022-06-02T14:09:17.041" v="615" actId="20577"/>
      <pc:docMkLst>
        <pc:docMk/>
      </pc:docMkLst>
      <pc:sldChg chg="addSp modSp mod ord">
        <pc:chgData name="Hugo Bernier" userId="846ef6cd-3f11-462c-a4be-44fff9f1a751" providerId="ADAL" clId="{44718BC6-8095-4B3F-9FFF-38C1F8FA16D4}" dt="2022-06-02T13:49:02.228" v="458" actId="20577"/>
        <pc:sldMkLst>
          <pc:docMk/>
          <pc:sldMk cId="287163252" sldId="1567"/>
        </pc:sldMkLst>
        <pc:spChg chg="add mod">
          <ac:chgData name="Hugo Bernier" userId="846ef6cd-3f11-462c-a4be-44fff9f1a751" providerId="ADAL" clId="{44718BC6-8095-4B3F-9FFF-38C1F8FA16D4}" dt="2022-06-02T13:49:02.228" v="458" actId="20577"/>
          <ac:spMkLst>
            <pc:docMk/>
            <pc:sldMk cId="287163252" sldId="1567"/>
            <ac:spMk id="3" creationId="{6D97D700-17A0-F2CF-E6A1-7C6ACCCDF2B6}"/>
          </ac:spMkLst>
        </pc:spChg>
      </pc:sldChg>
      <pc:sldChg chg="addSp delSp modSp mod modNotesTx">
        <pc:chgData name="Hugo Bernier" userId="846ef6cd-3f11-462c-a4be-44fff9f1a751" providerId="ADAL" clId="{44718BC6-8095-4B3F-9FFF-38C1F8FA16D4}" dt="2022-06-02T14:09:17.041" v="615" actId="20577"/>
        <pc:sldMkLst>
          <pc:docMk/>
          <pc:sldMk cId="1183489955" sldId="2145707292"/>
        </pc:sldMkLst>
        <pc:spChg chg="ord">
          <ac:chgData name="Hugo Bernier" userId="846ef6cd-3f11-462c-a4be-44fff9f1a751" providerId="ADAL" clId="{44718BC6-8095-4B3F-9FFF-38C1F8FA16D4}" dt="2022-06-02T13:12:43.978" v="406" actId="166"/>
          <ac:spMkLst>
            <pc:docMk/>
            <pc:sldMk cId="1183489955" sldId="2145707292"/>
            <ac:spMk id="2" creationId="{4EDF62F3-12E9-44F2-ADF4-F7AEA5750C8C}"/>
          </ac:spMkLst>
        </pc:spChg>
        <pc:spChg chg="mod ord">
          <ac:chgData name="Hugo Bernier" userId="846ef6cd-3f11-462c-a4be-44fff9f1a751" providerId="ADAL" clId="{44718BC6-8095-4B3F-9FFF-38C1F8FA16D4}" dt="2022-06-02T13:13:06.536" v="408" actId="166"/>
          <ac:spMkLst>
            <pc:docMk/>
            <pc:sldMk cId="1183489955" sldId="2145707292"/>
            <ac:spMk id="3" creationId="{CBDC9C38-872E-4048-96FE-C321FEF21EC1}"/>
          </ac:spMkLst>
        </pc:spChg>
        <pc:spChg chg="mod">
          <ac:chgData name="Hugo Bernier" userId="846ef6cd-3f11-462c-a4be-44fff9f1a751" providerId="ADAL" clId="{44718BC6-8095-4B3F-9FFF-38C1F8FA16D4}" dt="2022-06-02T13:05:12.613" v="276" actId="1076"/>
          <ac:spMkLst>
            <pc:docMk/>
            <pc:sldMk cId="1183489955" sldId="2145707292"/>
            <ac:spMk id="5" creationId="{D99E2DB0-70F3-400F-878F-33AE8632B7BC}"/>
          </ac:spMkLst>
        </pc:spChg>
        <pc:spChg chg="del">
          <ac:chgData name="Hugo Bernier" userId="846ef6cd-3f11-462c-a4be-44fff9f1a751" providerId="ADAL" clId="{44718BC6-8095-4B3F-9FFF-38C1F8FA16D4}" dt="2022-06-02T12:43:21.715" v="0" actId="478"/>
          <ac:spMkLst>
            <pc:docMk/>
            <pc:sldMk cId="1183489955" sldId="2145707292"/>
            <ac:spMk id="38" creationId="{F4F795AF-578A-BC59-7746-648BA85E82E3}"/>
          </ac:spMkLst>
        </pc:spChg>
        <pc:grpChg chg="del mod">
          <ac:chgData name="Hugo Bernier" userId="846ef6cd-3f11-462c-a4be-44fff9f1a751" providerId="ADAL" clId="{44718BC6-8095-4B3F-9FFF-38C1F8FA16D4}" dt="2022-06-02T12:47:46.721" v="106" actId="165"/>
          <ac:grpSpMkLst>
            <pc:docMk/>
            <pc:sldMk cId="1183489955" sldId="2145707292"/>
            <ac:grpSpMk id="25" creationId="{A5D5BA0E-CF8C-2CAD-861A-605405EE120C}"/>
          </ac:grpSpMkLst>
        </pc:grpChg>
        <pc:grpChg chg="add mod">
          <ac:chgData name="Hugo Bernier" userId="846ef6cd-3f11-462c-a4be-44fff9f1a751" providerId="ADAL" clId="{44718BC6-8095-4B3F-9FFF-38C1F8FA16D4}" dt="2022-06-02T13:12:16.577" v="401" actId="1076"/>
          <ac:grpSpMkLst>
            <pc:docMk/>
            <pc:sldMk cId="1183489955" sldId="2145707292"/>
            <ac:grpSpMk id="29" creationId="{905E810B-16C6-F424-BD2B-ED0DA43F53DD}"/>
          </ac:grpSpMkLst>
        </pc:grpChg>
        <pc:picChg chg="add mod">
          <ac:chgData name="Hugo Bernier" userId="846ef6cd-3f11-462c-a4be-44fff9f1a751" providerId="ADAL" clId="{44718BC6-8095-4B3F-9FFF-38C1F8FA16D4}" dt="2022-06-02T13:12:16.577" v="401" actId="1076"/>
          <ac:picMkLst>
            <pc:docMk/>
            <pc:sldMk cId="1183489955" sldId="2145707292"/>
            <ac:picMk id="4" creationId="{658AC9C1-93A4-4D2C-2DD3-3DFA7365719D}"/>
          </ac:picMkLst>
        </pc:picChg>
        <pc:picChg chg="add mod">
          <ac:chgData name="Hugo Bernier" userId="846ef6cd-3f11-462c-a4be-44fff9f1a751" providerId="ADAL" clId="{44718BC6-8095-4B3F-9FFF-38C1F8FA16D4}" dt="2022-06-02T13:12:16.577" v="401" actId="1076"/>
          <ac:picMkLst>
            <pc:docMk/>
            <pc:sldMk cId="1183489955" sldId="2145707292"/>
            <ac:picMk id="20" creationId="{4D9B73E1-F98A-6681-243C-F0B47F2B26F8}"/>
          </ac:picMkLst>
        </pc:picChg>
        <pc:picChg chg="add mod">
          <ac:chgData name="Hugo Bernier" userId="846ef6cd-3f11-462c-a4be-44fff9f1a751" providerId="ADAL" clId="{44718BC6-8095-4B3F-9FFF-38C1F8FA16D4}" dt="2022-06-02T13:12:16.577" v="401" actId="1076"/>
          <ac:picMkLst>
            <pc:docMk/>
            <pc:sldMk cId="1183489955" sldId="2145707292"/>
            <ac:picMk id="23" creationId="{4037CEA9-86B9-CF78-FA08-6E50D1175A07}"/>
          </ac:picMkLst>
        </pc:picChg>
        <pc:picChg chg="del topLvl">
          <ac:chgData name="Hugo Bernier" userId="846ef6cd-3f11-462c-a4be-44fff9f1a751" providerId="ADAL" clId="{44718BC6-8095-4B3F-9FFF-38C1F8FA16D4}" dt="2022-06-02T12:47:53.662" v="108" actId="478"/>
          <ac:picMkLst>
            <pc:docMk/>
            <pc:sldMk cId="1183489955" sldId="2145707292"/>
            <ac:picMk id="24" creationId="{3A64B243-A945-5AFC-F887-70245CE3C4E0}"/>
          </ac:picMkLst>
        </pc:picChg>
        <pc:picChg chg="del topLvl">
          <ac:chgData name="Hugo Bernier" userId="846ef6cd-3f11-462c-a4be-44fff9f1a751" providerId="ADAL" clId="{44718BC6-8095-4B3F-9FFF-38C1F8FA16D4}" dt="2022-06-02T12:48:22.005" v="111" actId="478"/>
          <ac:picMkLst>
            <pc:docMk/>
            <pc:sldMk cId="1183489955" sldId="2145707292"/>
            <ac:picMk id="26" creationId="{83C17172-0079-34A6-9C7A-7D2BB52EAD25}"/>
          </ac:picMkLst>
        </pc:picChg>
        <pc:picChg chg="add mod">
          <ac:chgData name="Hugo Bernier" userId="846ef6cd-3f11-462c-a4be-44fff9f1a751" providerId="ADAL" clId="{44718BC6-8095-4B3F-9FFF-38C1F8FA16D4}" dt="2022-06-02T13:12:36.700" v="405" actId="14100"/>
          <ac:picMkLst>
            <pc:docMk/>
            <pc:sldMk cId="1183489955" sldId="2145707292"/>
            <ac:picMk id="32" creationId="{F2B9B421-20EE-7C54-1B3B-14C71DBA3B5A}"/>
          </ac:picMkLst>
        </pc:picChg>
        <pc:picChg chg="del topLvl">
          <ac:chgData name="Hugo Bernier" userId="846ef6cd-3f11-462c-a4be-44fff9f1a751" providerId="ADAL" clId="{44718BC6-8095-4B3F-9FFF-38C1F8FA16D4}" dt="2022-06-02T12:47:52.670" v="107" actId="478"/>
          <ac:picMkLst>
            <pc:docMk/>
            <pc:sldMk cId="1183489955" sldId="2145707292"/>
            <ac:picMk id="1026" creationId="{AE52BC3A-0458-6B7F-A04D-5EEF9F85E884}"/>
          </ac:picMkLst>
        </pc:picChg>
        <pc:picChg chg="add mod">
          <ac:chgData name="Hugo Bernier" userId="846ef6cd-3f11-462c-a4be-44fff9f1a751" providerId="ADAL" clId="{44718BC6-8095-4B3F-9FFF-38C1F8FA16D4}" dt="2022-06-02T13:12:16.577" v="401" actId="1076"/>
          <ac:picMkLst>
            <pc:docMk/>
            <pc:sldMk cId="1183489955" sldId="2145707292"/>
            <ac:picMk id="1028" creationId="{672A7377-9F58-EBFF-897E-18AD251416EF}"/>
          </ac:picMkLst>
        </pc:picChg>
        <pc:picChg chg="add mod">
          <ac:chgData name="Hugo Bernier" userId="846ef6cd-3f11-462c-a4be-44fff9f1a751" providerId="ADAL" clId="{44718BC6-8095-4B3F-9FFF-38C1F8FA16D4}" dt="2022-06-02T13:12:16.577" v="401" actId="1076"/>
          <ac:picMkLst>
            <pc:docMk/>
            <pc:sldMk cId="1183489955" sldId="2145707292"/>
            <ac:picMk id="1030" creationId="{96B55F4F-8D1F-1C12-B7BF-E108515FA1CD}"/>
          </ac:picMkLst>
        </pc:picChg>
      </pc:sldChg>
      <pc:sldChg chg="add">
        <pc:chgData name="Hugo Bernier" userId="846ef6cd-3f11-462c-a4be-44fff9f1a751" providerId="ADAL" clId="{44718BC6-8095-4B3F-9FFF-38C1F8FA16D4}" dt="2022-06-02T13:46:50.207" v="411" actId="2890"/>
        <pc:sldMkLst>
          <pc:docMk/>
          <pc:sldMk cId="4180230614" sldId="2145707299"/>
        </pc:sldMkLst>
      </pc:sldChg>
      <pc:sldChg chg="add del">
        <pc:chgData name="Hugo Bernier" userId="846ef6cd-3f11-462c-a4be-44fff9f1a751" providerId="ADAL" clId="{44718BC6-8095-4B3F-9FFF-38C1F8FA16D4}" dt="2022-06-02T13:46:43.505" v="410"/>
        <pc:sldMkLst>
          <pc:docMk/>
          <pc:sldMk cId="4242454045" sldId="2145707299"/>
        </pc:sldMkLst>
      </pc:sldChg>
    </pc:docChg>
  </pc:docChgLst>
  <pc:docChgLst>
    <pc:chgData name="Alex Terentiev" userId="S::aterentiev@microsoft.com::b089aebb-68c6-439e-96df-7e98da5a759e" providerId="AD" clId="Web-{CCAF7BA5-C15C-365B-06D5-7E6DAB69899D}"/>
    <pc:docChg chg="modSld">
      <pc:chgData name="Alex Terentiev" userId="S::aterentiev@microsoft.com::b089aebb-68c6-439e-96df-7e98da5a759e" providerId="AD" clId="Web-{CCAF7BA5-C15C-365B-06D5-7E6DAB69899D}" dt="2021-11-03T14:18:38.855" v="53" actId="20577"/>
      <pc:docMkLst>
        <pc:docMk/>
      </pc:docMkLst>
      <pc:sldChg chg="delSp modSp">
        <pc:chgData name="Alex Terentiev" userId="S::aterentiev@microsoft.com::b089aebb-68c6-439e-96df-7e98da5a759e" providerId="AD" clId="Web-{CCAF7BA5-C15C-365B-06D5-7E6DAB69899D}" dt="2021-11-03T14:18:38.855" v="53" actId="20577"/>
        <pc:sldMkLst>
          <pc:docMk/>
          <pc:sldMk cId="4037611923" sldId="3334"/>
        </pc:sldMkLst>
        <pc:spChg chg="mod">
          <ac:chgData name="Alex Terentiev" userId="S::aterentiev@microsoft.com::b089aebb-68c6-439e-96df-7e98da5a759e" providerId="AD" clId="Web-{CCAF7BA5-C15C-365B-06D5-7E6DAB69899D}" dt="2021-11-03T14:18:38.855" v="53" actId="20577"/>
          <ac:spMkLst>
            <pc:docMk/>
            <pc:sldMk cId="4037611923" sldId="3334"/>
            <ac:spMk id="3" creationId="{CBDC9C38-872E-4048-96FE-C321FEF21EC1}"/>
          </ac:spMkLst>
        </pc:spChg>
        <pc:spChg chg="del">
          <ac:chgData name="Alex Terentiev" userId="S::aterentiev@microsoft.com::b089aebb-68c6-439e-96df-7e98da5a759e" providerId="AD" clId="Web-{CCAF7BA5-C15C-365B-06D5-7E6DAB69899D}" dt="2021-11-03T14:17:41.494" v="0"/>
          <ac:spMkLst>
            <pc:docMk/>
            <pc:sldMk cId="4037611923" sldId="3334"/>
            <ac:spMk id="4" creationId="{B3E71513-3221-4CE1-B5D1-4B6713275B85}"/>
          </ac:spMkLst>
        </pc:spChg>
      </pc:sldChg>
    </pc:docChg>
  </pc:docChgLst>
  <pc:docChgLst>
    <pc:chgData name="Julie Turner" userId="S::julie.turner_sympraxisconsulting.com#ext#@microsoft.onmicrosoft.com::51f00042-4c48-4111-9ee4-670ef2fc7d0e" providerId="AD" clId="Web-{46A0DFEE-7CA9-4CD2-AC85-A11D8ED5FF3A}"/>
    <pc:docChg chg="modSld">
      <pc:chgData name="Julie Turner" userId="S::julie.turner_sympraxisconsulting.com#ext#@microsoft.onmicrosoft.com::51f00042-4c48-4111-9ee4-670ef2fc7d0e" providerId="AD" clId="Web-{46A0DFEE-7CA9-4CD2-AC85-A11D8ED5FF3A}" dt="2021-11-29T21:45:46.138" v="88" actId="20577"/>
      <pc:docMkLst>
        <pc:docMk/>
      </pc:docMkLst>
      <pc:sldChg chg="delSp modSp">
        <pc:chgData name="Julie Turner" userId="S::julie.turner_sympraxisconsulting.com#ext#@microsoft.onmicrosoft.com::51f00042-4c48-4111-9ee4-670ef2fc7d0e" providerId="AD" clId="Web-{46A0DFEE-7CA9-4CD2-AC85-A11D8ED5FF3A}" dt="2021-11-29T21:45:46.138" v="88" actId="20577"/>
        <pc:sldMkLst>
          <pc:docMk/>
          <pc:sldMk cId="2877399898" sldId="1623"/>
        </pc:sldMkLst>
        <pc:spChg chg="mod">
          <ac:chgData name="Julie Turner" userId="S::julie.turner_sympraxisconsulting.com#ext#@microsoft.onmicrosoft.com::51f00042-4c48-4111-9ee4-670ef2fc7d0e" providerId="AD" clId="Web-{46A0DFEE-7CA9-4CD2-AC85-A11D8ED5FF3A}" dt="2021-11-29T21:45:46.138" v="8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6A0DFEE-7CA9-4CD2-AC85-A11D8ED5FF3A}" dt="2021-11-29T21:33:12.771" v="0"/>
          <ac:spMkLst>
            <pc:docMk/>
            <pc:sldMk cId="2877399898" sldId="1623"/>
            <ac:spMk id="138" creationId="{06DEC62E-283F-4239-B6DD-02FD0CD66AE8}"/>
          </ac:spMkLst>
        </pc:spChg>
      </pc:sldChg>
    </pc:docChg>
  </pc:docChgLst>
  <pc:docChgLst>
    <pc:chgData name="Vesa Juvonen" userId="c7243be1-99a3-4752-ab2a-0cf698cf8236" providerId="ADAL" clId="{3995897E-908B-476E-A319-06D562B8A5AE}"/>
    <pc:docChg chg="undo custSel delSld modSld modSection">
      <pc:chgData name="Vesa Juvonen" userId="c7243be1-99a3-4752-ab2a-0cf698cf8236" providerId="ADAL" clId="{3995897E-908B-476E-A319-06D562B8A5AE}" dt="2022-03-24T13:44:46.400" v="64" actId="5793"/>
      <pc:docMkLst>
        <pc:docMk/>
      </pc:docMkLst>
      <pc:sldChg chg="del">
        <pc:chgData name="Vesa Juvonen" userId="c7243be1-99a3-4752-ab2a-0cf698cf8236" providerId="ADAL" clId="{3995897E-908B-476E-A319-06D562B8A5AE}" dt="2022-03-22T20:44:48.678" v="0" actId="47"/>
        <pc:sldMkLst>
          <pc:docMk/>
          <pc:sldMk cId="1876898821" sldId="2076137837"/>
        </pc:sldMkLst>
      </pc:sldChg>
      <pc:sldChg chg="addSp delSp modSp mod">
        <pc:chgData name="Vesa Juvonen" userId="c7243be1-99a3-4752-ab2a-0cf698cf8236" providerId="ADAL" clId="{3995897E-908B-476E-A319-06D562B8A5AE}" dt="2022-03-24T13:44:46.400" v="64" actId="5793"/>
        <pc:sldMkLst>
          <pc:docMk/>
          <pc:sldMk cId="837812005" sldId="2134805600"/>
        </pc:sldMkLst>
        <pc:spChg chg="del">
          <ac:chgData name="Vesa Juvonen" userId="c7243be1-99a3-4752-ab2a-0cf698cf8236" providerId="ADAL" clId="{3995897E-908B-476E-A319-06D562B8A5AE}" dt="2022-03-24T13:01:21.885" v="40" actId="478"/>
          <ac:spMkLst>
            <pc:docMk/>
            <pc:sldMk cId="837812005" sldId="2134805600"/>
            <ac:spMk id="2" creationId="{9C8431A5-189B-4EF7-9CFB-CE271E0AFFFE}"/>
          </ac:spMkLst>
        </pc:spChg>
        <pc:spChg chg="mod">
          <ac:chgData name="Vesa Juvonen" userId="c7243be1-99a3-4752-ab2a-0cf698cf8236" providerId="ADAL" clId="{3995897E-908B-476E-A319-06D562B8A5AE}" dt="2022-03-24T13:44:46.400" v="64" actId="5793"/>
          <ac:spMkLst>
            <pc:docMk/>
            <pc:sldMk cId="837812005" sldId="2134805600"/>
            <ac:spMk id="12" creationId="{98879855-B3F2-4C88-952D-E0112B70464E}"/>
          </ac:spMkLst>
        </pc:spChg>
        <pc:picChg chg="add mod ord">
          <ac:chgData name="Vesa Juvonen" userId="c7243be1-99a3-4752-ab2a-0cf698cf8236" providerId="ADAL" clId="{3995897E-908B-476E-A319-06D562B8A5AE}" dt="2022-03-24T13:44:38.619" v="50" actId="167"/>
          <ac:picMkLst>
            <pc:docMk/>
            <pc:sldMk cId="837812005" sldId="2134805600"/>
            <ac:picMk id="5" creationId="{EA88A460-22EB-465D-93B4-3DDC9CBBA462}"/>
          </ac:picMkLst>
        </pc:picChg>
        <pc:picChg chg="del">
          <ac:chgData name="Vesa Juvonen" userId="c7243be1-99a3-4752-ab2a-0cf698cf8236" providerId="ADAL" clId="{3995897E-908B-476E-A319-06D562B8A5AE}" dt="2022-03-24T13:44:18.623" v="41" actId="478"/>
          <ac:picMkLst>
            <pc:docMk/>
            <pc:sldMk cId="837812005" sldId="2134805600"/>
            <ac:picMk id="8" creationId="{9ACC4167-027D-472B-80BC-4F7D73672F0D}"/>
          </ac:picMkLst>
        </pc:picChg>
      </pc:sldChg>
      <pc:sldChg chg="delSp modSp mod">
        <pc:chgData name="Vesa Juvonen" userId="c7243be1-99a3-4752-ab2a-0cf698cf8236" providerId="ADAL" clId="{3995897E-908B-476E-A319-06D562B8A5AE}" dt="2022-03-24T13:01:07.943" v="39" actId="207"/>
        <pc:sldMkLst>
          <pc:docMk/>
          <pc:sldMk cId="3452186815" sldId="2134805611"/>
        </pc:sldMkLst>
        <pc:spChg chg="del mod">
          <ac:chgData name="Vesa Juvonen" userId="c7243be1-99a3-4752-ab2a-0cf698cf8236" providerId="ADAL" clId="{3995897E-908B-476E-A319-06D562B8A5AE}" dt="2022-03-24T13:00:26.287" v="4" actId="478"/>
          <ac:spMkLst>
            <pc:docMk/>
            <pc:sldMk cId="3452186815" sldId="2134805611"/>
            <ac:spMk id="3" creationId="{F5DB4640-231C-46CC-BFE5-6FDE4F66A5B9}"/>
          </ac:spMkLst>
        </pc:spChg>
        <pc:spChg chg="mod">
          <ac:chgData name="Vesa Juvonen" userId="c7243be1-99a3-4752-ab2a-0cf698cf8236" providerId="ADAL" clId="{3995897E-908B-476E-A319-06D562B8A5AE}" dt="2022-03-24T13:01:07.943" v="39" actId="207"/>
          <ac:spMkLst>
            <pc:docMk/>
            <pc:sldMk cId="3452186815" sldId="2134805611"/>
            <ac:spMk id="12" creationId="{24EC370B-AF62-4FF0-9567-91771F6DF07D}"/>
          </ac:spMkLst>
        </pc:spChg>
        <pc:picChg chg="mod">
          <ac:chgData name="Vesa Juvonen" userId="c7243be1-99a3-4752-ab2a-0cf698cf8236" providerId="ADAL" clId="{3995897E-908B-476E-A319-06D562B8A5AE}" dt="2022-03-23T13:59:40.161" v="3" actId="1076"/>
          <ac:picMkLst>
            <pc:docMk/>
            <pc:sldMk cId="3452186815" sldId="2134805611"/>
            <ac:picMk id="9" creationId="{CD949BEC-AB0B-4B23-AC50-12E49E1134CF}"/>
          </ac:picMkLst>
        </pc:picChg>
      </pc:sldChg>
    </pc:docChg>
  </pc:docChgLst>
  <pc:docChgLst>
    <pc:chgData name="Patrick Rodgers" userId="d219dede-d6b3-4097-a769-454d84f039e8" providerId="ADAL" clId="{EAF92702-2765-4E1F-9C5F-2F63D6A18CA8}"/>
    <pc:docChg chg="custSel modSld">
      <pc:chgData name="Patrick Rodgers" userId="d219dede-d6b3-4097-a769-454d84f039e8" providerId="ADAL" clId="{EAF92702-2765-4E1F-9C5F-2F63D6A18CA8}" dt="2021-08-12T13:51:56.484" v="18" actId="20577"/>
      <pc:docMkLst>
        <pc:docMk/>
      </pc:docMkLst>
      <pc:sldChg chg="modSp mod">
        <pc:chgData name="Patrick Rodgers" userId="d219dede-d6b3-4097-a769-454d84f039e8" providerId="ADAL" clId="{EAF92702-2765-4E1F-9C5F-2F63D6A18CA8}" dt="2021-08-12T13:51:56.484" v="18" actId="20577"/>
        <pc:sldMkLst>
          <pc:docMk/>
          <pc:sldMk cId="2877399898" sldId="1623"/>
        </pc:sldMkLst>
        <pc:spChg chg="mod">
          <ac:chgData name="Patrick Rodgers" userId="d219dede-d6b3-4097-a769-454d84f039e8" providerId="ADAL" clId="{EAF92702-2765-4E1F-9C5F-2F63D6A18CA8}" dt="2021-08-12T13:51:56.484" v="18" actId="20577"/>
          <ac:spMkLst>
            <pc:docMk/>
            <pc:sldMk cId="2877399898" sldId="1623"/>
            <ac:spMk id="3" creationId="{CBDC9C38-872E-4048-96FE-C321FEF21EC1}"/>
          </ac:spMkLst>
        </pc:spChg>
      </pc:sldChg>
    </pc:docChg>
  </pc:docChgLst>
  <pc:docChgLst>
    <pc:chgData name="Julie Turner" userId="S::julie.turner_sympraxisconsulting.com#ext#@microsoft.onmicrosoft.com::51f00042-4c48-4111-9ee4-670ef2fc7d0e" providerId="AD" clId="Web-{D7FF7D61-63A6-48FF-9C89-3DFA99AB15B9}"/>
    <pc:docChg chg="modSld">
      <pc:chgData name="Julie Turner" userId="S::julie.turner_sympraxisconsulting.com#ext#@microsoft.onmicrosoft.com::51f00042-4c48-4111-9ee4-670ef2fc7d0e" providerId="AD" clId="Web-{D7FF7D61-63A6-48FF-9C89-3DFA99AB15B9}" dt="2021-09-07T14:08:43.678" v="36" actId="20577"/>
      <pc:docMkLst>
        <pc:docMk/>
      </pc:docMkLst>
      <pc:sldChg chg="delSp modSp">
        <pc:chgData name="Julie Turner" userId="S::julie.turner_sympraxisconsulting.com#ext#@microsoft.onmicrosoft.com::51f00042-4c48-4111-9ee4-670ef2fc7d0e" providerId="AD" clId="Web-{D7FF7D61-63A6-48FF-9C89-3DFA99AB15B9}" dt="2021-09-07T14:08:43.678" v="36" actId="20577"/>
        <pc:sldMkLst>
          <pc:docMk/>
          <pc:sldMk cId="2877399898" sldId="1623"/>
        </pc:sldMkLst>
        <pc:spChg chg="mod">
          <ac:chgData name="Julie Turner" userId="S::julie.turner_sympraxisconsulting.com#ext#@microsoft.onmicrosoft.com::51f00042-4c48-4111-9ee4-670ef2fc7d0e" providerId="AD" clId="Web-{D7FF7D61-63A6-48FF-9C89-3DFA99AB15B9}" dt="2021-09-07T14:08:43.678" v="3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D7FF7D61-63A6-48FF-9C89-3DFA99AB15B9}" dt="2021-09-07T14:07:19.235" v="0"/>
          <ac:spMkLst>
            <pc:docMk/>
            <pc:sldMk cId="2877399898" sldId="1623"/>
            <ac:spMk id="138" creationId="{371DAFF4-623A-4C4E-8AB7-F937ECD4C47B}"/>
          </ac:spMkLst>
        </pc:spChg>
      </pc:sldChg>
    </pc:docChg>
  </pc:docChgLst>
  <pc:docChgLst>
    <pc:chgData name="Julie Turner" userId="S::julie.turner_sympraxisconsulting.com#ext#@microsoft.onmicrosoft.com::51f00042-4c48-4111-9ee4-670ef2fc7d0e" providerId="AD" clId="Web-{AAF85591-380D-4E5E-92AC-89B3B51DA86A}"/>
    <pc:docChg chg="modSld">
      <pc:chgData name="Julie Turner" userId="S::julie.turner_sympraxisconsulting.com#ext#@microsoft.onmicrosoft.com::51f00042-4c48-4111-9ee4-670ef2fc7d0e" providerId="AD" clId="Web-{AAF85591-380D-4E5E-92AC-89B3B51DA86A}" dt="2022-02-07T19:03:06.377" v="37" actId="20577"/>
      <pc:docMkLst>
        <pc:docMk/>
      </pc:docMkLst>
      <pc:sldChg chg="addSp delSp modSp">
        <pc:chgData name="Julie Turner" userId="S::julie.turner_sympraxisconsulting.com#ext#@microsoft.onmicrosoft.com::51f00042-4c48-4111-9ee4-670ef2fc7d0e" providerId="AD" clId="Web-{AAF85591-380D-4E5E-92AC-89B3B51DA86A}" dt="2022-02-07T19:03:06.377" v="37" actId="20577"/>
        <pc:sldMkLst>
          <pc:docMk/>
          <pc:sldMk cId="2877399898" sldId="1623"/>
        </pc:sldMkLst>
        <pc:spChg chg="mod">
          <ac:chgData name="Julie Turner" userId="S::julie.turner_sympraxisconsulting.com#ext#@microsoft.onmicrosoft.com::51f00042-4c48-4111-9ee4-670ef2fc7d0e" providerId="AD" clId="Web-{AAF85591-380D-4E5E-92AC-89B3B51DA86A}" dt="2022-02-07T19:03:06.377" v="37" actId="20577"/>
          <ac:spMkLst>
            <pc:docMk/>
            <pc:sldMk cId="2877399898" sldId="1623"/>
            <ac:spMk id="3" creationId="{CBDC9C38-872E-4048-96FE-C321FEF21EC1}"/>
          </ac:spMkLst>
        </pc:spChg>
        <pc:spChg chg="add del mod">
          <ac:chgData name="Julie Turner" userId="S::julie.turner_sympraxisconsulting.com#ext#@microsoft.onmicrosoft.com::51f00042-4c48-4111-9ee4-670ef2fc7d0e" providerId="AD" clId="Web-{AAF85591-380D-4E5E-92AC-89B3B51DA86A}" dt="2022-02-07T19:03:02.330" v="35"/>
          <ac:spMkLst>
            <pc:docMk/>
            <pc:sldMk cId="2877399898" sldId="1623"/>
            <ac:spMk id="141" creationId="{E11474ED-42FC-4D79-B1D1-E5BB0C698883}"/>
          </ac:spMkLst>
        </pc:spChg>
        <pc:picChg chg="add mod">
          <ac:chgData name="Julie Turner" userId="S::julie.turner_sympraxisconsulting.com#ext#@microsoft.onmicrosoft.com::51f00042-4c48-4111-9ee4-670ef2fc7d0e" providerId="AD" clId="Web-{AAF85591-380D-4E5E-92AC-89B3B51DA86A}" dt="2022-02-07T19:02:53.798" v="24" actId="1076"/>
          <ac:picMkLst>
            <pc:docMk/>
            <pc:sldMk cId="2877399898" sldId="1623"/>
            <ac:picMk id="138" creationId="{6D956ED9-B6EB-4729-93FB-6580CBC52AEB}"/>
          </ac:picMkLst>
        </pc:picChg>
      </pc:sldChg>
    </pc:docChg>
  </pc:docChgLst>
  <pc:docChgLst>
    <pc:chgData name="Julie Turner" userId="S::julie.turner_sympraxisconsulting.com#ext#@microsoft.onmicrosoft.com::51f00042-4c48-4111-9ee4-670ef2fc7d0e" providerId="AD" clId="Web-{97F0192C-E654-4552-BA82-7391B7295DCF}"/>
    <pc:docChg chg="modSld">
      <pc:chgData name="Julie Turner" userId="S::julie.turner_sympraxisconsulting.com#ext#@microsoft.onmicrosoft.com::51f00042-4c48-4111-9ee4-670ef2fc7d0e" providerId="AD" clId="Web-{97F0192C-E654-4552-BA82-7391B7295DCF}" dt="2022-05-03T12:59:31.031" v="74" actId="20577"/>
      <pc:docMkLst>
        <pc:docMk/>
      </pc:docMkLst>
      <pc:sldChg chg="delSp modSp">
        <pc:chgData name="Julie Turner" userId="S::julie.turner_sympraxisconsulting.com#ext#@microsoft.onmicrosoft.com::51f00042-4c48-4111-9ee4-670ef2fc7d0e" providerId="AD" clId="Web-{97F0192C-E654-4552-BA82-7391B7295DCF}" dt="2022-05-03T12:59:31.031" v="74" actId="20577"/>
        <pc:sldMkLst>
          <pc:docMk/>
          <pc:sldMk cId="2877399898" sldId="1623"/>
        </pc:sldMkLst>
        <pc:spChg chg="mod">
          <ac:chgData name="Julie Turner" userId="S::julie.turner_sympraxisconsulting.com#ext#@microsoft.onmicrosoft.com::51f00042-4c48-4111-9ee4-670ef2fc7d0e" providerId="AD" clId="Web-{97F0192C-E654-4552-BA82-7391B7295DCF}" dt="2022-05-03T12:59:31.031" v="74"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97F0192C-E654-4552-BA82-7391B7295DCF}" dt="2022-05-03T12:55:19.610" v="1"/>
          <ac:spMkLst>
            <pc:docMk/>
            <pc:sldMk cId="2877399898" sldId="1623"/>
            <ac:spMk id="207" creationId="{10098AC3-A625-4BBF-A4EE-BE2891F0F99A}"/>
          </ac:spMkLst>
        </pc:spChg>
      </pc:sldChg>
    </pc:docChg>
  </pc:docChgLst>
  <pc:docChgLst>
    <pc:chgData name="Vesa Juvonen" userId="c7243be1-99a3-4752-ab2a-0cf698cf8236" providerId="ADAL" clId="{B6F8C65D-2E60-4433-8BA2-1263A979B5BE}"/>
    <pc:docChg chg="undo custSel addSld delSld modSld modSection">
      <pc:chgData name="Vesa Juvonen" userId="c7243be1-99a3-4752-ab2a-0cf698cf8236" providerId="ADAL" clId="{B6F8C65D-2E60-4433-8BA2-1263A979B5BE}" dt="2022-01-13T14:51:53.673" v="284" actId="207"/>
      <pc:docMkLst>
        <pc:docMk/>
      </pc:docMkLst>
      <pc:sldChg chg="modSp mod">
        <pc:chgData name="Vesa Juvonen" userId="c7243be1-99a3-4752-ab2a-0cf698cf8236" providerId="ADAL" clId="{B6F8C65D-2E60-4433-8BA2-1263A979B5BE}" dt="2022-01-13T12:31:30.379" v="262" actId="20577"/>
        <pc:sldMkLst>
          <pc:docMk/>
          <pc:sldMk cId="2967945684" sldId="277"/>
        </pc:sldMkLst>
        <pc:spChg chg="mod">
          <ac:chgData name="Vesa Juvonen" userId="c7243be1-99a3-4752-ab2a-0cf698cf8236" providerId="ADAL" clId="{B6F8C65D-2E60-4433-8BA2-1263A979B5BE}" dt="2022-01-13T12:31:30.379" v="262" actId="20577"/>
          <ac:spMkLst>
            <pc:docMk/>
            <pc:sldMk cId="2967945684" sldId="277"/>
            <ac:spMk id="4" creationId="{A04E16D6-6682-4068-BF11-BA8E4E8E1BBC}"/>
          </ac:spMkLst>
        </pc:spChg>
      </pc:sldChg>
      <pc:sldChg chg="modSp">
        <pc:chgData name="Vesa Juvonen" userId="c7243be1-99a3-4752-ab2a-0cf698cf8236" providerId="ADAL" clId="{B6F8C65D-2E60-4433-8BA2-1263A979B5BE}" dt="2022-01-13T12:32:31.850" v="274" actId="20577"/>
        <pc:sldMkLst>
          <pc:docMk/>
          <pc:sldMk cId="287163252" sldId="1567"/>
        </pc:sldMkLst>
        <pc:spChg chg="mod">
          <ac:chgData name="Vesa Juvonen" userId="c7243be1-99a3-4752-ab2a-0cf698cf8236" providerId="ADAL" clId="{B6F8C65D-2E60-4433-8BA2-1263A979B5BE}" dt="2022-01-13T12:32:31.850" v="274" actId="20577"/>
          <ac:spMkLst>
            <pc:docMk/>
            <pc:sldMk cId="287163252" sldId="1567"/>
            <ac:spMk id="5" creationId="{9B6ECC88-D921-48D6-BA85-F52F354F9C35}"/>
          </ac:spMkLst>
        </pc:spChg>
      </pc:sldChg>
      <pc:sldChg chg="modSp mod">
        <pc:chgData name="Vesa Juvonen" userId="c7243be1-99a3-4752-ab2a-0cf698cf8236" providerId="ADAL" clId="{B6F8C65D-2E60-4433-8BA2-1263A979B5BE}" dt="2022-01-07T14:57:43.067" v="0"/>
        <pc:sldMkLst>
          <pc:docMk/>
          <pc:sldMk cId="10702720" sldId="2079"/>
        </pc:sldMkLst>
        <pc:spChg chg="mod">
          <ac:chgData name="Vesa Juvonen" userId="c7243be1-99a3-4752-ab2a-0cf698cf8236" providerId="ADAL" clId="{B6F8C65D-2E60-4433-8BA2-1263A979B5BE}" dt="2022-01-07T14:57:43.067" v="0"/>
          <ac:spMkLst>
            <pc:docMk/>
            <pc:sldMk cId="10702720" sldId="2079"/>
            <ac:spMk id="8" creationId="{00000000-0000-0000-0000-000000000000}"/>
          </ac:spMkLst>
        </pc:spChg>
      </pc:sldChg>
      <pc:sldChg chg="modSp mod">
        <pc:chgData name="Vesa Juvonen" userId="c7243be1-99a3-4752-ab2a-0cf698cf8236" providerId="ADAL" clId="{B6F8C65D-2E60-4433-8BA2-1263A979B5BE}" dt="2022-01-07T14:57:54.519" v="3" actId="20577"/>
        <pc:sldMkLst>
          <pc:docMk/>
          <pc:sldMk cId="778883926" sldId="2076136264"/>
        </pc:sldMkLst>
        <pc:spChg chg="mod">
          <ac:chgData name="Vesa Juvonen" userId="c7243be1-99a3-4752-ab2a-0cf698cf8236" providerId="ADAL" clId="{B6F8C65D-2E60-4433-8BA2-1263A979B5BE}" dt="2022-01-07T14:57:54.519" v="3" actId="20577"/>
          <ac:spMkLst>
            <pc:docMk/>
            <pc:sldMk cId="778883926" sldId="2076136264"/>
            <ac:spMk id="14" creationId="{953584C8-8734-42EA-AD16-6AA2B405D249}"/>
          </ac:spMkLst>
        </pc:spChg>
      </pc:sldChg>
      <pc:sldChg chg="modSp mod">
        <pc:chgData name="Vesa Juvonen" userId="c7243be1-99a3-4752-ab2a-0cf698cf8236" providerId="ADAL" clId="{B6F8C65D-2E60-4433-8BA2-1263A979B5BE}" dt="2022-01-13T12:27:15.026" v="229" actId="20577"/>
        <pc:sldMkLst>
          <pc:docMk/>
          <pc:sldMk cId="2007154274" sldId="2076136270"/>
        </pc:sldMkLst>
        <pc:spChg chg="mod">
          <ac:chgData name="Vesa Juvonen" userId="c7243be1-99a3-4752-ab2a-0cf698cf8236" providerId="ADAL" clId="{B6F8C65D-2E60-4433-8BA2-1263A979B5BE}" dt="2022-01-13T12:27:15.026" v="229" actId="20577"/>
          <ac:spMkLst>
            <pc:docMk/>
            <pc:sldMk cId="2007154274" sldId="2076136270"/>
            <ac:spMk id="3" creationId="{E7F47637-CBE3-4AF9-8FE6-FEE313622592}"/>
          </ac:spMkLst>
        </pc:spChg>
      </pc:sldChg>
      <pc:sldChg chg="del">
        <pc:chgData name="Vesa Juvonen" userId="c7243be1-99a3-4752-ab2a-0cf698cf8236" providerId="ADAL" clId="{B6F8C65D-2E60-4433-8BA2-1263A979B5BE}" dt="2022-01-13T14:29:39.493" v="276" actId="47"/>
        <pc:sldMkLst>
          <pc:docMk/>
          <pc:sldMk cId="4192356422" sldId="2076137796"/>
        </pc:sldMkLst>
      </pc:sldChg>
      <pc:sldChg chg="modSp add mod">
        <pc:chgData name="Vesa Juvonen" userId="c7243be1-99a3-4752-ab2a-0cf698cf8236" providerId="ADAL" clId="{B6F8C65D-2E60-4433-8BA2-1263A979B5BE}" dt="2022-01-13T14:51:53.673" v="284" actId="207"/>
        <pc:sldMkLst>
          <pc:docMk/>
          <pc:sldMk cId="4264513327" sldId="2076137808"/>
        </pc:sldMkLst>
        <pc:spChg chg="mod">
          <ac:chgData name="Vesa Juvonen" userId="c7243be1-99a3-4752-ab2a-0cf698cf8236" providerId="ADAL" clId="{B6F8C65D-2E60-4433-8BA2-1263A979B5BE}" dt="2022-01-13T14:51:36.572" v="278" actId="207"/>
          <ac:spMkLst>
            <pc:docMk/>
            <pc:sldMk cId="4264513327" sldId="2076137808"/>
            <ac:spMk id="4" creationId="{B7EE2697-FF77-4373-9ED0-F3E544446F2C}"/>
          </ac:spMkLst>
        </pc:spChg>
        <pc:spChg chg="mod">
          <ac:chgData name="Vesa Juvonen" userId="c7243be1-99a3-4752-ab2a-0cf698cf8236" providerId="ADAL" clId="{B6F8C65D-2E60-4433-8BA2-1263A979B5BE}" dt="2022-01-13T14:51:53.673" v="284" actId="207"/>
          <ac:spMkLst>
            <pc:docMk/>
            <pc:sldMk cId="4264513327" sldId="2076137808"/>
            <ac:spMk id="5" creationId="{612C861E-93AA-4B5D-8907-782E4E0AF916}"/>
          </ac:spMkLst>
        </pc:spChg>
      </pc:sldChg>
      <pc:sldChg chg="add">
        <pc:chgData name="Vesa Juvonen" userId="c7243be1-99a3-4752-ab2a-0cf698cf8236" providerId="ADAL" clId="{B6F8C65D-2E60-4433-8BA2-1263A979B5BE}" dt="2022-01-13T14:29:36.645" v="275"/>
        <pc:sldMkLst>
          <pc:docMk/>
          <pc:sldMk cId="3048732025" sldId="2076137809"/>
        </pc:sldMkLst>
      </pc:sldChg>
      <pc:sldChg chg="addSp delSp modSp mod modAnim">
        <pc:chgData name="Vesa Juvonen" userId="c7243be1-99a3-4752-ab2a-0cf698cf8236" providerId="ADAL" clId="{B6F8C65D-2E60-4433-8BA2-1263A979B5BE}" dt="2022-01-13T12:26:52.230" v="144" actId="1076"/>
        <pc:sldMkLst>
          <pc:docMk/>
          <pc:sldMk cId="837812005" sldId="2134805600"/>
        </pc:sldMkLst>
        <pc:spChg chg="del">
          <ac:chgData name="Vesa Juvonen" userId="c7243be1-99a3-4752-ab2a-0cf698cf8236" providerId="ADAL" clId="{B6F8C65D-2E60-4433-8BA2-1263A979B5BE}" dt="2022-01-13T12:20:22.580" v="18" actId="478"/>
          <ac:spMkLst>
            <pc:docMk/>
            <pc:sldMk cId="837812005" sldId="2134805600"/>
            <ac:spMk id="2" creationId="{24847F5A-F196-4CB0-815E-3A88DB0AF623}"/>
          </ac:spMkLst>
        </pc:spChg>
        <pc:spChg chg="mod">
          <ac:chgData name="Vesa Juvonen" userId="c7243be1-99a3-4752-ab2a-0cf698cf8236" providerId="ADAL" clId="{B6F8C65D-2E60-4433-8BA2-1263A979B5BE}" dt="2022-01-13T12:23:51.123" v="44" actId="1076"/>
          <ac:spMkLst>
            <pc:docMk/>
            <pc:sldMk cId="837812005" sldId="2134805600"/>
            <ac:spMk id="5" creationId="{78CA2CA6-B6E6-44A2-A3FF-D31E50A2BB41}"/>
          </ac:spMkLst>
        </pc:spChg>
        <pc:spChg chg="mod">
          <ac:chgData name="Vesa Juvonen" userId="c7243be1-99a3-4752-ab2a-0cf698cf8236" providerId="ADAL" clId="{B6F8C65D-2E60-4433-8BA2-1263A979B5BE}" dt="2022-01-13T12:23:51.123" v="44" actId="1076"/>
          <ac:spMkLst>
            <pc:docMk/>
            <pc:sldMk cId="837812005" sldId="2134805600"/>
            <ac:spMk id="7" creationId="{D88F2072-6F4F-460D-B61B-3F21B5F89F2B}"/>
          </ac:spMkLst>
        </pc:spChg>
        <pc:spChg chg="mod">
          <ac:chgData name="Vesa Juvonen" userId="c7243be1-99a3-4752-ab2a-0cf698cf8236" providerId="ADAL" clId="{B6F8C65D-2E60-4433-8BA2-1263A979B5BE}" dt="2022-01-13T12:23:51.123" v="44" actId="1076"/>
          <ac:spMkLst>
            <pc:docMk/>
            <pc:sldMk cId="837812005" sldId="2134805600"/>
            <ac:spMk id="9" creationId="{4E9385E9-EBB4-4B3B-A43E-6C3ADC70F1A3}"/>
          </ac:spMkLst>
        </pc:spChg>
        <pc:spChg chg="add mod">
          <ac:chgData name="Vesa Juvonen" userId="c7243be1-99a3-4752-ab2a-0cf698cf8236" providerId="ADAL" clId="{B6F8C65D-2E60-4433-8BA2-1263A979B5BE}" dt="2022-01-13T12:23:51.123" v="44" actId="1076"/>
          <ac:spMkLst>
            <pc:docMk/>
            <pc:sldMk cId="837812005" sldId="2134805600"/>
            <ac:spMk id="10" creationId="{7C816919-6E6A-4402-ADE3-B85F4ACC0DF0}"/>
          </ac:spMkLst>
        </pc:spChg>
        <pc:spChg chg="mod">
          <ac:chgData name="Vesa Juvonen" userId="c7243be1-99a3-4752-ab2a-0cf698cf8236" providerId="ADAL" clId="{B6F8C65D-2E60-4433-8BA2-1263A979B5BE}" dt="2022-01-13T12:23:51.123" v="44" actId="1076"/>
          <ac:spMkLst>
            <pc:docMk/>
            <pc:sldMk cId="837812005" sldId="2134805600"/>
            <ac:spMk id="11" creationId="{DD1EFCA9-4FF7-4A10-ADF6-446C2EFBF31A}"/>
          </ac:spMkLst>
        </pc:spChg>
        <pc:spChg chg="mod ord">
          <ac:chgData name="Vesa Juvonen" userId="c7243be1-99a3-4752-ab2a-0cf698cf8236" providerId="ADAL" clId="{B6F8C65D-2E60-4433-8BA2-1263A979B5BE}" dt="2022-01-13T12:23:51.123" v="44" actId="1076"/>
          <ac:spMkLst>
            <pc:docMk/>
            <pc:sldMk cId="837812005" sldId="2134805600"/>
            <ac:spMk id="12" creationId="{98879855-B3F2-4C88-952D-E0112B70464E}"/>
          </ac:spMkLst>
        </pc:spChg>
        <pc:spChg chg="mod">
          <ac:chgData name="Vesa Juvonen" userId="c7243be1-99a3-4752-ab2a-0cf698cf8236" providerId="ADAL" clId="{B6F8C65D-2E60-4433-8BA2-1263A979B5BE}" dt="2022-01-13T12:23:51.123" v="44" actId="1076"/>
          <ac:spMkLst>
            <pc:docMk/>
            <pc:sldMk cId="837812005" sldId="2134805600"/>
            <ac:spMk id="13" creationId="{7AA2E7E3-A92D-4FCB-B885-E5910601438B}"/>
          </ac:spMkLst>
        </pc:spChg>
        <pc:spChg chg="mod">
          <ac:chgData name="Vesa Juvonen" userId="c7243be1-99a3-4752-ab2a-0cf698cf8236" providerId="ADAL" clId="{B6F8C65D-2E60-4433-8BA2-1263A979B5BE}" dt="2022-01-13T12:23:51.123" v="44" actId="1076"/>
          <ac:spMkLst>
            <pc:docMk/>
            <pc:sldMk cId="837812005" sldId="2134805600"/>
            <ac:spMk id="15" creationId="{08825732-C0E3-43AF-B051-FA356CD27A34}"/>
          </ac:spMkLst>
        </pc:spChg>
        <pc:spChg chg="add mod">
          <ac:chgData name="Vesa Juvonen" userId="c7243be1-99a3-4752-ab2a-0cf698cf8236" providerId="ADAL" clId="{B6F8C65D-2E60-4433-8BA2-1263A979B5BE}" dt="2022-01-13T12:26:52.230" v="144" actId="1076"/>
          <ac:spMkLst>
            <pc:docMk/>
            <pc:sldMk cId="837812005" sldId="2134805600"/>
            <ac:spMk id="17" creationId="{871629CB-A65D-4CE3-A074-BC0EA176AAE1}"/>
          </ac:spMkLst>
        </pc:spChg>
        <pc:picChg chg="del">
          <ac:chgData name="Vesa Juvonen" userId="c7243be1-99a3-4752-ab2a-0cf698cf8236" providerId="ADAL" clId="{B6F8C65D-2E60-4433-8BA2-1263A979B5BE}" dt="2022-01-13T12:22:26.865" v="19" actId="478"/>
          <ac:picMkLst>
            <pc:docMk/>
            <pc:sldMk cId="837812005" sldId="2134805600"/>
            <ac:picMk id="6" creationId="{40FF9983-2970-46AF-89B3-F55D95E185A9}"/>
          </ac:picMkLst>
        </pc:picChg>
        <pc:picChg chg="add mod">
          <ac:chgData name="Vesa Juvonen" userId="c7243be1-99a3-4752-ab2a-0cf698cf8236" providerId="ADAL" clId="{B6F8C65D-2E60-4433-8BA2-1263A979B5BE}" dt="2022-01-13T12:23:51.123" v="44" actId="1076"/>
          <ac:picMkLst>
            <pc:docMk/>
            <pc:sldMk cId="837812005" sldId="2134805600"/>
            <ac:picMk id="8" creationId="{5A80B372-9688-4AD1-A715-F6BD3D9F922E}"/>
          </ac:picMkLst>
        </pc:picChg>
      </pc:sldChg>
      <pc:sldChg chg="delSp modSp mod">
        <pc:chgData name="Vesa Juvonen" userId="c7243be1-99a3-4752-ab2a-0cf698cf8236" providerId="ADAL" clId="{B6F8C65D-2E60-4433-8BA2-1263A979B5BE}" dt="2022-01-13T12:31:07.815" v="260" actId="1076"/>
        <pc:sldMkLst>
          <pc:docMk/>
          <pc:sldMk cId="3507379078" sldId="2134805601"/>
        </pc:sldMkLst>
        <pc:spChg chg="mod">
          <ac:chgData name="Vesa Juvonen" userId="c7243be1-99a3-4752-ab2a-0cf698cf8236" providerId="ADAL" clId="{B6F8C65D-2E60-4433-8BA2-1263A979B5BE}" dt="2022-01-13T12:30:22.957" v="253" actId="20577"/>
          <ac:spMkLst>
            <pc:docMk/>
            <pc:sldMk cId="3507379078" sldId="2134805601"/>
            <ac:spMk id="3" creationId="{00000000-0000-0000-0000-000000000000}"/>
          </ac:spMkLst>
        </pc:spChg>
        <pc:spChg chg="del">
          <ac:chgData name="Vesa Juvonen" userId="c7243be1-99a3-4752-ab2a-0cf698cf8236" providerId="ADAL" clId="{B6F8C65D-2E60-4433-8BA2-1263A979B5BE}" dt="2022-01-13T12:19:57.172" v="4" actId="478"/>
          <ac:spMkLst>
            <pc:docMk/>
            <pc:sldMk cId="3507379078" sldId="2134805601"/>
            <ac:spMk id="4" creationId="{A28F2F63-5A2F-48D7-99BD-7359D1998F73}"/>
          </ac:spMkLst>
        </pc:spChg>
        <pc:picChg chg="mod">
          <ac:chgData name="Vesa Juvonen" userId="c7243be1-99a3-4752-ab2a-0cf698cf8236" providerId="ADAL" clId="{B6F8C65D-2E60-4433-8BA2-1263A979B5BE}" dt="2022-01-13T12:31:07.815" v="260" actId="1076"/>
          <ac:picMkLst>
            <pc:docMk/>
            <pc:sldMk cId="3507379078" sldId="2134805601"/>
            <ac:picMk id="9" creationId="{6486E5A1-047E-442B-B0E4-E7BAA527924F}"/>
          </ac:picMkLst>
        </pc:picChg>
        <pc:picChg chg="mod">
          <ac:chgData name="Vesa Juvonen" userId="c7243be1-99a3-4752-ab2a-0cf698cf8236" providerId="ADAL" clId="{B6F8C65D-2E60-4433-8BA2-1263A979B5BE}" dt="2022-01-13T12:31:06.155" v="259" actId="1076"/>
          <ac:picMkLst>
            <pc:docMk/>
            <pc:sldMk cId="3507379078" sldId="2134805601"/>
            <ac:picMk id="13" creationId="{ADFED626-76EB-4328-A884-01C9C88E0026}"/>
          </ac:picMkLst>
        </pc:picChg>
      </pc:sldChg>
    </pc:docChg>
  </pc:docChgLst>
  <pc:docChgLst>
    <pc:chgData name="David Warner" userId="S::david_dwarnerii.com#ext#@microsoft.onmicrosoft.com::acafcf14-4098-4a83-9425-e73571277a06" providerId="AD" clId="Web-{E20CD6C1-045A-4D8D-AF9F-F55F242B463A}"/>
    <pc:docChg chg="modSld">
      <pc:chgData name="David Warner" userId="S::david_dwarnerii.com#ext#@microsoft.onmicrosoft.com::acafcf14-4098-4a83-9425-e73571277a06" providerId="AD" clId="Web-{E20CD6C1-045A-4D8D-AF9F-F55F242B463A}" dt="2021-12-30T14:06:09.609" v="11" actId="20577"/>
      <pc:docMkLst>
        <pc:docMk/>
      </pc:docMkLst>
      <pc:sldChg chg="delSp">
        <pc:chgData name="David Warner" userId="S::david_dwarnerii.com#ext#@microsoft.onmicrosoft.com::acafcf14-4098-4a83-9425-e73571277a06" providerId="AD" clId="Web-{E20CD6C1-045A-4D8D-AF9F-F55F242B463A}" dt="2021-12-30T14:05:32.983" v="0"/>
        <pc:sldMkLst>
          <pc:docMk/>
          <pc:sldMk cId="154491924" sldId="2134805599"/>
        </pc:sldMkLst>
        <pc:spChg chg="del">
          <ac:chgData name="David Warner" userId="S::david_dwarnerii.com#ext#@microsoft.onmicrosoft.com::acafcf14-4098-4a83-9425-e73571277a06" providerId="AD" clId="Web-{E20CD6C1-045A-4D8D-AF9F-F55F242B463A}" dt="2021-12-30T14:05:32.983" v="0"/>
          <ac:spMkLst>
            <pc:docMk/>
            <pc:sldMk cId="154491924" sldId="2134805599"/>
            <ac:spMk id="19" creationId="{F899C28B-8584-49B4-AB59-E2FE2E65D324}"/>
          </ac:spMkLst>
        </pc:spChg>
      </pc:sldChg>
      <pc:sldChg chg="modSp">
        <pc:chgData name="David Warner" userId="S::david_dwarnerii.com#ext#@microsoft.onmicrosoft.com::acafcf14-4098-4a83-9425-e73571277a06" providerId="AD" clId="Web-{E20CD6C1-045A-4D8D-AF9F-F55F242B463A}" dt="2021-12-30T14:06:09.609" v="11" actId="20577"/>
        <pc:sldMkLst>
          <pc:docMk/>
          <pc:sldMk cId="3743370006" sldId="2134805602"/>
        </pc:sldMkLst>
        <pc:spChg chg="mod">
          <ac:chgData name="David Warner" userId="S::david_dwarnerii.com#ext#@microsoft.onmicrosoft.com::acafcf14-4098-4a83-9425-e73571277a06" providerId="AD" clId="Web-{E20CD6C1-045A-4D8D-AF9F-F55F242B463A}" dt="2021-12-30T14:06:09.609" v="11" actId="20577"/>
          <ac:spMkLst>
            <pc:docMk/>
            <pc:sldMk cId="3743370006" sldId="2134805602"/>
            <ac:spMk id="2" creationId="{4EDF62F3-12E9-44F2-ADF4-F7AEA5750C8C}"/>
          </ac:spMkLst>
        </pc:spChg>
      </pc:sldChg>
    </pc:docChg>
  </pc:docChgLst>
  <pc:docChgLst>
    <pc:chgData name="Julie Turner" userId="S::julie.turner_sympraxisconsulting.com#ext#@microsoft.onmicrosoft.com::51f00042-4c48-4111-9ee4-670ef2fc7d0e" providerId="AD" clId="Web-{B9FA6F25-F8C3-4B3B-AF9C-C20BE0D03DCB}"/>
    <pc:docChg chg="modSld">
      <pc:chgData name="Julie Turner" userId="S::julie.turner_sympraxisconsulting.com#ext#@microsoft.onmicrosoft.com::51f00042-4c48-4111-9ee4-670ef2fc7d0e" providerId="AD" clId="Web-{B9FA6F25-F8C3-4B3B-AF9C-C20BE0D03DCB}" dt="2021-12-27T14:13:57.978" v="3" actId="20577"/>
      <pc:docMkLst>
        <pc:docMk/>
      </pc:docMkLst>
      <pc:sldChg chg="delSp modSp">
        <pc:chgData name="Julie Turner" userId="S::julie.turner_sympraxisconsulting.com#ext#@microsoft.onmicrosoft.com::51f00042-4c48-4111-9ee4-670ef2fc7d0e" providerId="AD" clId="Web-{B9FA6F25-F8C3-4B3B-AF9C-C20BE0D03DCB}" dt="2021-12-27T14:13:57.978" v="3" actId="20577"/>
        <pc:sldMkLst>
          <pc:docMk/>
          <pc:sldMk cId="2877399898" sldId="1623"/>
        </pc:sldMkLst>
        <pc:spChg chg="mod">
          <ac:chgData name="Julie Turner" userId="S::julie.turner_sympraxisconsulting.com#ext#@microsoft.onmicrosoft.com::51f00042-4c48-4111-9ee4-670ef2fc7d0e" providerId="AD" clId="Web-{B9FA6F25-F8C3-4B3B-AF9C-C20BE0D03DCB}" dt="2021-12-27T14:13:57.978"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B9FA6F25-F8C3-4B3B-AF9C-C20BE0D03DCB}" dt="2021-12-27T14:12:39.241" v="0"/>
          <ac:spMkLst>
            <pc:docMk/>
            <pc:sldMk cId="2877399898" sldId="1623"/>
            <ac:spMk id="138" creationId="{8FCDE7CD-25A7-4CC4-A038-CE016FA72646}"/>
          </ac:spMkLst>
        </pc:spChg>
      </pc:sldChg>
    </pc:docChg>
  </pc:docChgLst>
  <pc:docChgLst>
    <pc:chgData name="David Warner" userId="S::david_dwarnerii.com#ext#@microsoft.onmicrosoft.com::acafcf14-4098-4a83-9425-e73571277a06" providerId="AD" clId="Web-{98CD9222-A184-4E37-BCBC-45C00AEB53C5}"/>
    <pc:docChg chg="modSld">
      <pc:chgData name="David Warner" userId="S::david_dwarnerii.com#ext#@microsoft.onmicrosoft.com::acafcf14-4098-4a83-9425-e73571277a06" providerId="AD" clId="Web-{98CD9222-A184-4E37-BCBC-45C00AEB53C5}" dt="2021-12-09T17:05:12.848" v="212"/>
      <pc:docMkLst>
        <pc:docMk/>
      </pc:docMkLst>
      <pc:sldChg chg="modSp">
        <pc:chgData name="David Warner" userId="S::david_dwarnerii.com#ext#@microsoft.onmicrosoft.com::acafcf14-4098-4a83-9425-e73571277a06" providerId="AD" clId="Web-{98CD9222-A184-4E37-BCBC-45C00AEB53C5}" dt="2021-12-09T17:01:59.619" v="171" actId="20577"/>
        <pc:sldMkLst>
          <pc:docMk/>
          <pc:sldMk cId="2967945684" sldId="277"/>
        </pc:sldMkLst>
        <pc:spChg chg="mod">
          <ac:chgData name="David Warner" userId="S::david_dwarnerii.com#ext#@microsoft.onmicrosoft.com::acafcf14-4098-4a83-9425-e73571277a06" providerId="AD" clId="Web-{98CD9222-A184-4E37-BCBC-45C00AEB53C5}" dt="2021-12-09T17:01:59.619" v="17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8CD9222-A184-4E37-BCBC-45C00AEB53C5}" dt="2021-12-09T16:57:32.308" v="1" actId="20577"/>
        <pc:sldMkLst>
          <pc:docMk/>
          <pc:sldMk cId="287163252" sldId="1567"/>
        </pc:sldMkLst>
        <pc:spChg chg="mod">
          <ac:chgData name="David Warner" userId="S::david_dwarnerii.com#ext#@microsoft.onmicrosoft.com::acafcf14-4098-4a83-9425-e73571277a06" providerId="AD" clId="Web-{98CD9222-A184-4E37-BCBC-45C00AEB53C5}" dt="2021-12-09T16:57:32.308"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98CD9222-A184-4E37-BCBC-45C00AEB53C5}" dt="2021-12-09T17:05:00.081" v="206"/>
        <pc:sldMkLst>
          <pc:docMk/>
          <pc:sldMk cId="2877399898" sldId="1623"/>
        </pc:sldMkLst>
        <pc:spChg chg="add">
          <ac:chgData name="David Warner" userId="S::david_dwarnerii.com#ext#@microsoft.onmicrosoft.com::acafcf14-4098-4a83-9425-e73571277a06" providerId="AD" clId="Web-{98CD9222-A184-4E37-BCBC-45C00AEB53C5}" dt="2021-12-09T17:05:00.081" v="206"/>
          <ac:spMkLst>
            <pc:docMk/>
            <pc:sldMk cId="2877399898" sldId="1623"/>
            <ac:spMk id="138" creationId="{4E9CB926-CA42-423F-B8EB-780248B3D671}"/>
          </ac:spMkLst>
        </pc:spChg>
      </pc:sldChg>
      <pc:sldChg chg="addSp">
        <pc:chgData name="David Warner" userId="S::david_dwarnerii.com#ext#@microsoft.onmicrosoft.com::acafcf14-4098-4a83-9425-e73571277a06" providerId="AD" clId="Web-{98CD9222-A184-4E37-BCBC-45C00AEB53C5}" dt="2021-12-09T17:04:58.222" v="205"/>
        <pc:sldMkLst>
          <pc:docMk/>
          <pc:sldMk cId="2253365439" sldId="1642"/>
        </pc:sldMkLst>
        <pc:spChg chg="add">
          <ac:chgData name="David Warner" userId="S::david_dwarnerii.com#ext#@microsoft.onmicrosoft.com::acafcf14-4098-4a83-9425-e73571277a06" providerId="AD" clId="Web-{98CD9222-A184-4E37-BCBC-45C00AEB53C5}" dt="2021-12-09T17:04:58.222" v="205"/>
          <ac:spMkLst>
            <pc:docMk/>
            <pc:sldMk cId="2253365439" sldId="1642"/>
            <ac:spMk id="4" creationId="{2E17CCEE-8877-441D-815A-D91793CCDB0A}"/>
          </ac:spMkLst>
        </pc:spChg>
      </pc:sldChg>
      <pc:sldChg chg="modSp">
        <pc:chgData name="David Warner" userId="S::david_dwarnerii.com#ext#@microsoft.onmicrosoft.com::acafcf14-4098-4a83-9425-e73571277a06" providerId="AD" clId="Web-{98CD9222-A184-4E37-BCBC-45C00AEB53C5}" dt="2021-12-09T17:01:32.039" v="165"/>
        <pc:sldMkLst>
          <pc:docMk/>
          <pc:sldMk cId="10702720" sldId="2079"/>
        </pc:sldMkLst>
        <pc:spChg chg="mod">
          <ac:chgData name="David Warner" userId="S::david_dwarnerii.com#ext#@microsoft.onmicrosoft.com::acafcf14-4098-4a83-9425-e73571277a06" providerId="AD" clId="Web-{98CD9222-A184-4E37-BCBC-45C00AEB53C5}" dt="2021-12-09T17:00:58.631" v="158" actId="1076"/>
          <ac:spMkLst>
            <pc:docMk/>
            <pc:sldMk cId="10702720" sldId="2079"/>
            <ac:spMk id="8" creationId="{00000000-0000-0000-0000-000000000000}"/>
          </ac:spMkLst>
        </pc:spChg>
        <pc:picChg chg="mod">
          <ac:chgData name="David Warner" userId="S::david_dwarnerii.com#ext#@microsoft.onmicrosoft.com::acafcf14-4098-4a83-9425-e73571277a06" providerId="AD" clId="Web-{98CD9222-A184-4E37-BCBC-45C00AEB53C5}" dt="2021-12-09T17:01:22.335" v="164"/>
          <ac:picMkLst>
            <pc:docMk/>
            <pc:sldMk cId="10702720" sldId="2079"/>
            <ac:picMk id="2" creationId="{619630DA-55FA-465E-83F2-A89A5DE2BB6A}"/>
          </ac:picMkLst>
        </pc:picChg>
        <pc:picChg chg="mod">
          <ac:chgData name="David Warner" userId="S::david_dwarnerii.com#ext#@microsoft.onmicrosoft.com::acafcf14-4098-4a83-9425-e73571277a06" providerId="AD" clId="Web-{98CD9222-A184-4E37-BCBC-45C00AEB53C5}" dt="2021-12-09T17:01:14.460" v="162" actId="1076"/>
          <ac:picMkLst>
            <pc:docMk/>
            <pc:sldMk cId="10702720" sldId="2079"/>
            <ac:picMk id="14" creationId="{EEAC9D0E-406B-4555-91AF-DEDA862B087C}"/>
          </ac:picMkLst>
        </pc:picChg>
        <pc:picChg chg="mod">
          <ac:chgData name="David Warner" userId="S::david_dwarnerii.com#ext#@microsoft.onmicrosoft.com::acafcf14-4098-4a83-9425-e73571277a06" providerId="AD" clId="Web-{98CD9222-A184-4E37-BCBC-45C00AEB53C5}" dt="2021-12-09T17:01:14.476" v="163" actId="1076"/>
          <ac:picMkLst>
            <pc:docMk/>
            <pc:sldMk cId="10702720" sldId="2079"/>
            <ac:picMk id="15" creationId="{A76B4736-46B7-4A10-B766-80EFB476F665}"/>
          </ac:picMkLst>
        </pc:picChg>
        <pc:picChg chg="mod">
          <ac:chgData name="David Warner" userId="S::david_dwarnerii.com#ext#@microsoft.onmicrosoft.com::acafcf14-4098-4a83-9425-e73571277a06" providerId="AD" clId="Web-{98CD9222-A184-4E37-BCBC-45C00AEB53C5}" dt="2021-12-09T17:01:32.039" v="165"/>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98CD9222-A184-4E37-BCBC-45C00AEB53C5}" dt="2021-12-09T17:04:55.941" v="204"/>
        <pc:sldMkLst>
          <pc:docMk/>
          <pc:sldMk cId="4037611923" sldId="3334"/>
        </pc:sldMkLst>
        <pc:spChg chg="add">
          <ac:chgData name="David Warner" userId="S::david_dwarnerii.com#ext#@microsoft.onmicrosoft.com::acafcf14-4098-4a83-9425-e73571277a06" providerId="AD" clId="Web-{98CD9222-A184-4E37-BCBC-45C00AEB53C5}" dt="2021-12-09T17:04:55.941" v="204"/>
          <ac:spMkLst>
            <pc:docMk/>
            <pc:sldMk cId="4037611923" sldId="3334"/>
            <ac:spMk id="4" creationId="{36206628-77EB-4358-8B68-C25AE717E25C}"/>
          </ac:spMkLst>
        </pc:spChg>
      </pc:sldChg>
      <pc:sldChg chg="modSp">
        <pc:chgData name="David Warner" userId="S::david_dwarnerii.com#ext#@microsoft.onmicrosoft.com::acafcf14-4098-4a83-9425-e73571277a06" providerId="AD" clId="Web-{98CD9222-A184-4E37-BCBC-45C00AEB53C5}" dt="2021-12-09T17:04:37.705" v="200"/>
        <pc:sldMkLst>
          <pc:docMk/>
          <pc:sldMk cId="778883926" sldId="2076136264"/>
        </pc:sldMkLst>
        <pc:spChg chg="mod">
          <ac:chgData name="David Warner" userId="S::david_dwarnerii.com#ext#@microsoft.onmicrosoft.com::acafcf14-4098-4a83-9425-e73571277a06" providerId="AD" clId="Web-{98CD9222-A184-4E37-BCBC-45C00AEB53C5}" dt="2021-12-09T17:04:02.953" v="19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8CD9222-A184-4E37-BCBC-45C00AEB53C5}" dt="2021-12-09T17:04:30.220" v="1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8CD9222-A184-4E37-BCBC-45C00AEB53C5}" dt="2021-12-09T17:04:13.298" v="195"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98CD9222-A184-4E37-BCBC-45C00AEB53C5}" dt="2021-12-09T17:04:37.705" v="200"/>
          <ac:picMkLst>
            <pc:docMk/>
            <pc:sldMk cId="778883926" sldId="2076136264"/>
            <ac:picMk id="8" creationId="{172ACC13-3852-4C79-982C-31A1F9A06529}"/>
          </ac:picMkLst>
        </pc:picChg>
        <pc:picChg chg="mod">
          <ac:chgData name="David Warner" userId="S::david_dwarnerii.com#ext#@microsoft.onmicrosoft.com::acafcf14-4098-4a83-9425-e73571277a06" providerId="AD" clId="Web-{98CD9222-A184-4E37-BCBC-45C00AEB53C5}" dt="2021-12-09T17:04:13.329" v="196" actId="1076"/>
          <ac:picMkLst>
            <pc:docMk/>
            <pc:sldMk cId="778883926" sldId="2076136264"/>
            <ac:picMk id="10" creationId="{6C2382DB-3FDC-44A6-8D7F-D029FD937F7D}"/>
          </ac:picMkLst>
        </pc:picChg>
      </pc:sldChg>
      <pc:sldChg chg="delSp">
        <pc:chgData name="David Warner" userId="S::david_dwarnerii.com#ext#@microsoft.onmicrosoft.com::acafcf14-4098-4a83-9425-e73571277a06" providerId="AD" clId="Web-{98CD9222-A184-4E37-BCBC-45C00AEB53C5}" dt="2021-12-09T17:02:09.979" v="174"/>
        <pc:sldMkLst>
          <pc:docMk/>
          <pc:sldMk cId="4039685786" sldId="2076136275"/>
        </pc:sldMkLst>
        <pc:spChg chg="del">
          <ac:chgData name="David Warner" userId="S::david_dwarnerii.com#ext#@microsoft.onmicrosoft.com::acafcf14-4098-4a83-9425-e73571277a06" providerId="AD" clId="Web-{98CD9222-A184-4E37-BCBC-45C00AEB53C5}" dt="2021-12-09T17:02:09.260" v="173"/>
          <ac:spMkLst>
            <pc:docMk/>
            <pc:sldMk cId="4039685786" sldId="2076136275"/>
            <ac:spMk id="11" creationId="{2F82179B-0BE3-4CEB-B3AA-0444A28FC543}"/>
          </ac:spMkLst>
        </pc:spChg>
        <pc:spChg chg="del">
          <ac:chgData name="David Warner" userId="S::david_dwarnerii.com#ext#@microsoft.onmicrosoft.com::acafcf14-4098-4a83-9425-e73571277a06" providerId="AD" clId="Web-{98CD9222-A184-4E37-BCBC-45C00AEB53C5}" dt="2021-12-09T17:02:09.979" v="174"/>
          <ac:spMkLst>
            <pc:docMk/>
            <pc:sldMk cId="4039685786" sldId="2076136275"/>
            <ac:spMk id="13" creationId="{CD7CD2D0-8352-42E9-B8F1-4B2E0D0C27A8}"/>
          </ac:spMkLst>
        </pc:spChg>
        <pc:picChg chg="del">
          <ac:chgData name="David Warner" userId="S::david_dwarnerii.com#ext#@microsoft.onmicrosoft.com::acafcf14-4098-4a83-9425-e73571277a06" providerId="AD" clId="Web-{98CD9222-A184-4E37-BCBC-45C00AEB53C5}" dt="2021-12-09T17:02:05.369" v="172"/>
          <ac:picMkLst>
            <pc:docMk/>
            <pc:sldMk cId="4039685786" sldId="2076136275"/>
            <ac:picMk id="1026" creationId="{1CFAC2B5-4E12-45E2-B418-3D071C7875E6}"/>
          </ac:picMkLst>
        </pc:picChg>
      </pc:sldChg>
      <pc:sldChg chg="addSp">
        <pc:chgData name="David Warner" userId="S::david_dwarnerii.com#ext#@microsoft.onmicrosoft.com::acafcf14-4098-4a83-9425-e73571277a06" providerId="AD" clId="Web-{98CD9222-A184-4E37-BCBC-45C00AEB53C5}" dt="2021-12-09T17:05:02.847" v="207"/>
        <pc:sldMkLst>
          <pc:docMk/>
          <pc:sldMk cId="1844493077" sldId="2076136276"/>
        </pc:sldMkLst>
        <pc:spChg chg="add">
          <ac:chgData name="David Warner" userId="S::david_dwarnerii.com#ext#@microsoft.onmicrosoft.com::acafcf14-4098-4a83-9425-e73571277a06" providerId="AD" clId="Web-{98CD9222-A184-4E37-BCBC-45C00AEB53C5}" dt="2021-12-09T17:05:02.847" v="207"/>
          <ac:spMkLst>
            <pc:docMk/>
            <pc:sldMk cId="1844493077" sldId="2076136276"/>
            <ac:spMk id="3" creationId="{197839DF-8159-4B0D-A9BC-658DFAA211B0}"/>
          </ac:spMkLst>
        </pc:spChg>
      </pc:sldChg>
      <pc:sldChg chg="addSp">
        <pc:chgData name="David Warner" userId="S::david_dwarnerii.com#ext#@microsoft.onmicrosoft.com::acafcf14-4098-4a83-9425-e73571277a06" providerId="AD" clId="Web-{98CD9222-A184-4E37-BCBC-45C00AEB53C5}" dt="2021-12-09T17:04:52.940" v="203"/>
        <pc:sldMkLst>
          <pc:docMk/>
          <pc:sldMk cId="2925091645" sldId="2076136308"/>
        </pc:sldMkLst>
        <pc:spChg chg="add">
          <ac:chgData name="David Warner" userId="S::david_dwarnerii.com#ext#@microsoft.onmicrosoft.com::acafcf14-4098-4a83-9425-e73571277a06" providerId="AD" clId="Web-{98CD9222-A184-4E37-BCBC-45C00AEB53C5}" dt="2021-12-09T17:04:52.940" v="203"/>
          <ac:spMkLst>
            <pc:docMk/>
            <pc:sldMk cId="2925091645" sldId="2076136308"/>
            <ac:spMk id="20" creationId="{99EB8999-D507-461A-A10D-731BF4E9D8FB}"/>
          </ac:spMkLst>
        </pc:spChg>
      </pc:sldChg>
      <pc:sldChg chg="addSp">
        <pc:chgData name="David Warner" userId="S::david_dwarnerii.com#ext#@microsoft.onmicrosoft.com::acafcf14-4098-4a83-9425-e73571277a06" providerId="AD" clId="Web-{98CD9222-A184-4E37-BCBC-45C00AEB53C5}" dt="2021-12-09T17:04:50.378" v="202"/>
        <pc:sldMkLst>
          <pc:docMk/>
          <pc:sldMk cId="2636939237" sldId="2076137579"/>
        </pc:sldMkLst>
        <pc:spChg chg="add">
          <ac:chgData name="David Warner" userId="S::david_dwarnerii.com#ext#@microsoft.onmicrosoft.com::acafcf14-4098-4a83-9425-e73571277a06" providerId="AD" clId="Web-{98CD9222-A184-4E37-BCBC-45C00AEB53C5}" dt="2021-12-09T17:04:50.378" v="202"/>
          <ac:spMkLst>
            <pc:docMk/>
            <pc:sldMk cId="2636939237" sldId="2076137579"/>
            <ac:spMk id="4" creationId="{67AA333D-447D-45FB-8CA4-DF234A7EAB55}"/>
          </ac:spMkLst>
        </pc:spChg>
      </pc:sldChg>
      <pc:sldChg chg="addSp">
        <pc:chgData name="David Warner" userId="S::david_dwarnerii.com#ext#@microsoft.onmicrosoft.com::acafcf14-4098-4a83-9425-e73571277a06" providerId="AD" clId="Web-{98CD9222-A184-4E37-BCBC-45C00AEB53C5}" dt="2021-12-09T17:05:12.848" v="212"/>
        <pc:sldMkLst>
          <pc:docMk/>
          <pc:sldMk cId="2628391176" sldId="2076137756"/>
        </pc:sldMkLst>
        <pc:spChg chg="add">
          <ac:chgData name="David Warner" userId="S::david_dwarnerii.com#ext#@microsoft.onmicrosoft.com::acafcf14-4098-4a83-9425-e73571277a06" providerId="AD" clId="Web-{98CD9222-A184-4E37-BCBC-45C00AEB53C5}" dt="2021-12-09T17:05:12.848" v="212"/>
          <ac:spMkLst>
            <pc:docMk/>
            <pc:sldMk cId="2628391176" sldId="2076137756"/>
            <ac:spMk id="3" creationId="{28A523DE-C45C-47F2-AEA8-EBD5FCFB617E}"/>
          </ac:spMkLst>
        </pc:spChg>
      </pc:sldChg>
      <pc:sldChg chg="addSp">
        <pc:chgData name="David Warner" userId="S::david_dwarnerii.com#ext#@microsoft.onmicrosoft.com::acafcf14-4098-4a83-9425-e73571277a06" providerId="AD" clId="Web-{98CD9222-A184-4E37-BCBC-45C00AEB53C5}" dt="2021-12-09T17:05:08.316" v="210"/>
        <pc:sldMkLst>
          <pc:docMk/>
          <pc:sldMk cId="1814675271" sldId="2076137763"/>
        </pc:sldMkLst>
        <pc:spChg chg="add">
          <ac:chgData name="David Warner" userId="S::david_dwarnerii.com#ext#@microsoft.onmicrosoft.com::acafcf14-4098-4a83-9425-e73571277a06" providerId="AD" clId="Web-{98CD9222-A184-4E37-BCBC-45C00AEB53C5}" dt="2021-12-09T17:05:08.316" v="210"/>
          <ac:spMkLst>
            <pc:docMk/>
            <pc:sldMk cId="1814675271" sldId="2076137763"/>
            <ac:spMk id="7" creationId="{A376B31F-B672-4BF3-A811-49E6D531D12B}"/>
          </ac:spMkLst>
        </pc:spChg>
      </pc:sldChg>
      <pc:sldChg chg="addSp">
        <pc:chgData name="David Warner" userId="S::david_dwarnerii.com#ext#@microsoft.onmicrosoft.com::acafcf14-4098-4a83-9425-e73571277a06" providerId="AD" clId="Web-{98CD9222-A184-4E37-BCBC-45C00AEB53C5}" dt="2021-12-09T17:05:10.926" v="211"/>
        <pc:sldMkLst>
          <pc:docMk/>
          <pc:sldMk cId="1812315545" sldId="2134805597"/>
        </pc:sldMkLst>
        <pc:spChg chg="add">
          <ac:chgData name="David Warner" userId="S::david_dwarnerii.com#ext#@microsoft.onmicrosoft.com::acafcf14-4098-4a83-9425-e73571277a06" providerId="AD" clId="Web-{98CD9222-A184-4E37-BCBC-45C00AEB53C5}" dt="2021-12-09T17:05:10.926" v="211"/>
          <ac:spMkLst>
            <pc:docMk/>
            <pc:sldMk cId="1812315545" sldId="2134805597"/>
            <ac:spMk id="2" creationId="{CEC02B67-2A61-4E9F-990F-718552C0F706}"/>
          </ac:spMkLst>
        </pc:spChg>
      </pc:sldChg>
      <pc:sldChg chg="addSp">
        <pc:chgData name="David Warner" userId="S::david_dwarnerii.com#ext#@microsoft.onmicrosoft.com::acafcf14-4098-4a83-9425-e73571277a06" providerId="AD" clId="Web-{98CD9222-A184-4E37-BCBC-45C00AEB53C5}" dt="2021-12-09T17:04:49.221" v="201"/>
        <pc:sldMkLst>
          <pc:docMk/>
          <pc:sldMk cId="154491924" sldId="2134805599"/>
        </pc:sldMkLst>
        <pc:spChg chg="add">
          <ac:chgData name="David Warner" userId="S::david_dwarnerii.com#ext#@microsoft.onmicrosoft.com::acafcf14-4098-4a83-9425-e73571277a06" providerId="AD" clId="Web-{98CD9222-A184-4E37-BCBC-45C00AEB53C5}" dt="2021-12-09T17:04:49.221" v="201"/>
          <ac:spMkLst>
            <pc:docMk/>
            <pc:sldMk cId="154491924" sldId="2134805599"/>
            <ac:spMk id="19" creationId="{A75AE6FC-4A33-4FFB-AED4-0E3BBAD4D33C}"/>
          </ac:spMkLst>
        </pc:spChg>
      </pc:sldChg>
      <pc:sldChg chg="addSp">
        <pc:chgData name="David Warner" userId="S::david_dwarnerii.com#ext#@microsoft.onmicrosoft.com::acafcf14-4098-4a83-9425-e73571277a06" providerId="AD" clId="Web-{98CD9222-A184-4E37-BCBC-45C00AEB53C5}" dt="2021-12-09T17:05:06.285" v="209"/>
        <pc:sldMkLst>
          <pc:docMk/>
          <pc:sldMk cId="837812005" sldId="2134805600"/>
        </pc:sldMkLst>
        <pc:spChg chg="add">
          <ac:chgData name="David Warner" userId="S::david_dwarnerii.com#ext#@microsoft.onmicrosoft.com::acafcf14-4098-4a83-9425-e73571277a06" providerId="AD" clId="Web-{98CD9222-A184-4E37-BCBC-45C00AEB53C5}" dt="2021-12-09T17:05:06.285" v="209"/>
          <ac:spMkLst>
            <pc:docMk/>
            <pc:sldMk cId="837812005" sldId="2134805600"/>
            <ac:spMk id="2" creationId="{B2109385-56D4-49ED-BCC0-EAE9926FA594}"/>
          </ac:spMkLst>
        </pc:spChg>
      </pc:sldChg>
      <pc:sldChg chg="addSp">
        <pc:chgData name="David Warner" userId="S::david_dwarnerii.com#ext#@microsoft.onmicrosoft.com::acafcf14-4098-4a83-9425-e73571277a06" providerId="AD" clId="Web-{98CD9222-A184-4E37-BCBC-45C00AEB53C5}" dt="2021-12-09T17:05:03.988" v="208"/>
        <pc:sldMkLst>
          <pc:docMk/>
          <pc:sldMk cId="3507379078" sldId="2134805601"/>
        </pc:sldMkLst>
        <pc:spChg chg="add">
          <ac:chgData name="David Warner" userId="S::david_dwarnerii.com#ext#@microsoft.onmicrosoft.com::acafcf14-4098-4a83-9425-e73571277a06" providerId="AD" clId="Web-{98CD9222-A184-4E37-BCBC-45C00AEB53C5}" dt="2021-12-09T17:05:03.988" v="208"/>
          <ac:spMkLst>
            <pc:docMk/>
            <pc:sldMk cId="3507379078" sldId="2134805601"/>
            <ac:spMk id="4" creationId="{43B4775E-9AAD-4579-8111-23E98ED5CA69}"/>
          </ac:spMkLst>
        </pc:spChg>
      </pc:sldChg>
    </pc:docChg>
  </pc:docChgLst>
  <pc:docChgLst>
    <pc:chgData name="Mikael Svenson" userId="965d4e6a-fd22-4d0b-8bb9-2315d7bb356c" providerId="ADAL" clId="{8DE4AC11-0ADB-4442-967F-48E14F83E1B7}"/>
    <pc:docChg chg="custSel modSld">
      <pc:chgData name="Mikael Svenson" userId="965d4e6a-fd22-4d0b-8bb9-2315d7bb356c" providerId="ADAL" clId="{8DE4AC11-0ADB-4442-967F-48E14F83E1B7}" dt="2022-02-07T16:41:51.990" v="69"/>
      <pc:docMkLst>
        <pc:docMk/>
      </pc:docMkLst>
      <pc:sldChg chg="delSp modSp mod">
        <pc:chgData name="Mikael Svenson" userId="965d4e6a-fd22-4d0b-8bb9-2315d7bb356c" providerId="ADAL" clId="{8DE4AC11-0ADB-4442-967F-48E14F83E1B7}" dt="2022-02-07T16:41:51.990" v="69"/>
        <pc:sldMkLst>
          <pc:docMk/>
          <pc:sldMk cId="2925091645" sldId="2076136308"/>
        </pc:sldMkLst>
        <pc:spChg chg="mod">
          <ac:chgData name="Mikael Svenson" userId="965d4e6a-fd22-4d0b-8bb9-2315d7bb356c" providerId="ADAL" clId="{8DE4AC11-0ADB-4442-967F-48E14F83E1B7}" dt="2022-02-07T16:41:51.990" v="69"/>
          <ac:spMkLst>
            <pc:docMk/>
            <pc:sldMk cId="2925091645" sldId="2076136308"/>
            <ac:spMk id="3" creationId="{CBDC9C38-872E-4048-96FE-C321FEF21EC1}"/>
          </ac:spMkLst>
        </pc:spChg>
        <pc:spChg chg="del">
          <ac:chgData name="Mikael Svenson" userId="965d4e6a-fd22-4d0b-8bb9-2315d7bb356c" providerId="ADAL" clId="{8DE4AC11-0ADB-4442-967F-48E14F83E1B7}" dt="2022-02-07T16:40:24.920" v="0" actId="478"/>
          <ac:spMkLst>
            <pc:docMk/>
            <pc:sldMk cId="2925091645" sldId="2076136308"/>
            <ac:spMk id="20" creationId="{47CA9966-B8C8-4D81-B2B8-E213FE2277B8}"/>
          </ac:spMkLst>
        </pc:spChg>
      </pc:sldChg>
    </pc:docChg>
  </pc:docChgLst>
  <pc:docChgLst>
    <pc:chgData name="David Warner" userId="S::david_dwarnerii.com#ext#@microsoft.onmicrosoft.com::acafcf14-4098-4a83-9425-e73571277a06" providerId="AD" clId="Web-{5A934338-2548-4D52-A3BC-4438E5C7F143}"/>
    <pc:docChg chg="modSld">
      <pc:chgData name="David Warner" userId="S::david_dwarnerii.com#ext#@microsoft.onmicrosoft.com::acafcf14-4098-4a83-9425-e73571277a06" providerId="AD" clId="Web-{5A934338-2548-4D52-A3BC-4438E5C7F143}" dt="2022-03-09T21:31:33.218" v="0"/>
      <pc:docMkLst>
        <pc:docMk/>
      </pc:docMkLst>
      <pc:sldChg chg="addSp">
        <pc:chgData name="David Warner" userId="S::david_dwarnerii.com#ext#@microsoft.onmicrosoft.com::acafcf14-4098-4a83-9425-e73571277a06" providerId="AD" clId="Web-{5A934338-2548-4D52-A3BC-4438E5C7F143}" dt="2022-03-09T21:31:33.218" v="0"/>
        <pc:sldMkLst>
          <pc:docMk/>
          <pc:sldMk cId="915949081" sldId="2134805595"/>
        </pc:sldMkLst>
        <pc:picChg chg="add">
          <ac:chgData name="David Warner" userId="S::david_dwarnerii.com#ext#@microsoft.onmicrosoft.com::acafcf14-4098-4a83-9425-e73571277a06" providerId="AD" clId="Web-{5A934338-2548-4D52-A3BC-4438E5C7F143}" dt="2022-03-09T21:31:33.218" v="0"/>
          <ac:picMkLst>
            <pc:docMk/>
            <pc:sldMk cId="915949081" sldId="2134805595"/>
            <ac:picMk id="21" creationId="{9181775F-7BDA-4ACE-A5BA-326A9127CA39}"/>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2" creationId="{8AB231D7-129B-45D9-8CE1-7450A5FFCCB4}"/>
          </ac:picMkLst>
        </pc:picChg>
        <pc:picChg chg="add">
          <ac:chgData name="David Warner" userId="S::david_dwarnerii.com#ext#@microsoft.onmicrosoft.com::acafcf14-4098-4a83-9425-e73571277a06" providerId="AD" clId="Web-{5A934338-2548-4D52-A3BC-4438E5C7F143}" dt="2022-03-09T21:31:33.218" v="0"/>
          <ac:picMkLst>
            <pc:docMk/>
            <pc:sldMk cId="915949081" sldId="2134805595"/>
            <ac:picMk id="23" creationId="{24DC60FD-89A8-47FA-A38C-E459584B89E4}"/>
          </ac:picMkLst>
        </pc:picChg>
      </pc:sldChg>
    </pc:docChg>
  </pc:docChgLst>
  <pc:docChgLst>
    <pc:chgData name="Mikael Svenson" userId="965d4e6a-fd22-4d0b-8bb9-2315d7bb356c" providerId="ADAL" clId="{A7CA26A2-160F-4B4B-B53D-8739D93889E3}"/>
    <pc:docChg chg="custSel modSld sldOrd">
      <pc:chgData name="Mikael Svenson" userId="965d4e6a-fd22-4d0b-8bb9-2315d7bb356c" providerId="ADAL" clId="{A7CA26A2-160F-4B4B-B53D-8739D93889E3}" dt="2022-05-30T08:47:47.506" v="12" actId="20577"/>
      <pc:docMkLst>
        <pc:docMk/>
      </pc:docMkLst>
      <pc:sldChg chg="delSp modSp mod ord">
        <pc:chgData name="Mikael Svenson" userId="965d4e6a-fd22-4d0b-8bb9-2315d7bb356c" providerId="ADAL" clId="{A7CA26A2-160F-4B4B-B53D-8739D93889E3}" dt="2022-05-30T08:47:47.506" v="12" actId="20577"/>
        <pc:sldMkLst>
          <pc:docMk/>
          <pc:sldMk cId="2925091645" sldId="2076136308"/>
        </pc:sldMkLst>
        <pc:spChg chg="mod">
          <ac:chgData name="Mikael Svenson" userId="965d4e6a-fd22-4d0b-8bb9-2315d7bb356c" providerId="ADAL" clId="{A7CA26A2-160F-4B4B-B53D-8739D93889E3}" dt="2022-05-30T08:47:47.506" v="12" actId="20577"/>
          <ac:spMkLst>
            <pc:docMk/>
            <pc:sldMk cId="2925091645" sldId="2076136308"/>
            <ac:spMk id="3" creationId="{CBDC9C38-872E-4048-96FE-C321FEF21EC1}"/>
          </ac:spMkLst>
        </pc:spChg>
        <pc:spChg chg="del">
          <ac:chgData name="Mikael Svenson" userId="965d4e6a-fd22-4d0b-8bb9-2315d7bb356c" providerId="ADAL" clId="{A7CA26A2-160F-4B4B-B53D-8739D93889E3}" dt="2022-05-30T08:47:32.436" v="0" actId="478"/>
          <ac:spMkLst>
            <pc:docMk/>
            <pc:sldMk cId="2925091645" sldId="2076136308"/>
            <ac:spMk id="30" creationId="{173682F3-42D9-8377-8D79-7934C89F36A6}"/>
          </ac:spMkLst>
        </pc:spChg>
      </pc:sldChg>
    </pc:docChg>
  </pc:docChgLst>
  <pc:docChgLst>
    <pc:chgData name="David Warner" userId="S::david_dwarnerii.com#ext#@microsoft.onmicrosoft.com::acafcf14-4098-4a83-9425-e73571277a06" providerId="AD" clId="Web-{46CB3C2D-9C1C-442D-A486-F3310450F6D8}"/>
    <pc:docChg chg="modSld">
      <pc:chgData name="David Warner" userId="S::david_dwarnerii.com#ext#@microsoft.onmicrosoft.com::acafcf14-4098-4a83-9425-e73571277a06" providerId="AD" clId="Web-{46CB3C2D-9C1C-442D-A486-F3310450F6D8}" dt="2022-02-23T17:52:31.036" v="49" actId="1076"/>
      <pc:docMkLst>
        <pc:docMk/>
      </pc:docMkLst>
      <pc:sldChg chg="modSp">
        <pc:chgData name="David Warner" userId="S::david_dwarnerii.com#ext#@microsoft.onmicrosoft.com::acafcf14-4098-4a83-9425-e73571277a06" providerId="AD" clId="Web-{46CB3C2D-9C1C-442D-A486-F3310450F6D8}" dt="2022-02-23T17:52:31.036" v="49" actId="1076"/>
        <pc:sldMkLst>
          <pc:docMk/>
          <pc:sldMk cId="1964942243" sldId="2076137768"/>
        </pc:sldMkLst>
        <pc:spChg chg="mod">
          <ac:chgData name="David Warner" userId="S::david_dwarnerii.com#ext#@microsoft.onmicrosoft.com::acafcf14-4098-4a83-9425-e73571277a06" providerId="AD" clId="Web-{46CB3C2D-9C1C-442D-A486-F3310450F6D8}" dt="2022-02-23T17:52:31.036" v="49" actId="1076"/>
          <ac:spMkLst>
            <pc:docMk/>
            <pc:sldMk cId="1964942243" sldId="2076137768"/>
            <ac:spMk id="3" creationId="{8A982B2A-27DF-4A56-BCC4-CD473357FCB1}"/>
          </ac:spMkLst>
        </pc:spChg>
        <pc:spChg chg="mod">
          <ac:chgData name="David Warner" userId="S::david_dwarnerii.com#ext#@microsoft.onmicrosoft.com::acafcf14-4098-4a83-9425-e73571277a06" providerId="AD" clId="Web-{46CB3C2D-9C1C-442D-A486-F3310450F6D8}" dt="2022-02-23T17:52:27.536" v="48"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46CB3C2D-9C1C-442D-A486-F3310450F6D8}" dt="2022-02-23T17:51:10.812" v="8" actId="20577"/>
          <ac:spMkLst>
            <pc:docMk/>
            <pc:sldMk cId="1964942243" sldId="2076137768"/>
            <ac:spMk id="19" creationId="{B96EE522-6672-435D-A47F-0B904BCE8C3A}"/>
          </ac:spMkLst>
        </pc:spChg>
      </pc:sldChg>
    </pc:docChg>
  </pc:docChgLst>
  <pc:docChgLst>
    <pc:chgData name="Alex Terentiev" userId="S::aterentiev@microsoft.com::b089aebb-68c6-439e-96df-7e98da5a759e" providerId="AD" clId="Web-{C503BF5C-9218-5636-1976-65C2A7425E46}"/>
    <pc:docChg chg="modSld">
      <pc:chgData name="Alex Terentiev" userId="S::aterentiev@microsoft.com::b089aebb-68c6-439e-96df-7e98da5a759e" providerId="AD" clId="Web-{C503BF5C-9218-5636-1976-65C2A7425E46}" dt="2022-01-24T14:42:54.090" v="0"/>
      <pc:docMkLst>
        <pc:docMk/>
      </pc:docMkLst>
      <pc:sldChg chg="delSp">
        <pc:chgData name="Alex Terentiev" userId="S::aterentiev@microsoft.com::b089aebb-68c6-439e-96df-7e98da5a759e" providerId="AD" clId="Web-{C503BF5C-9218-5636-1976-65C2A7425E46}" dt="2022-01-24T14:42:54.090" v="0"/>
        <pc:sldMkLst>
          <pc:docMk/>
          <pc:sldMk cId="4037611923" sldId="3334"/>
        </pc:sldMkLst>
        <pc:spChg chg="del">
          <ac:chgData name="Alex Terentiev" userId="S::aterentiev@microsoft.com::b089aebb-68c6-439e-96df-7e98da5a759e" providerId="AD" clId="Web-{C503BF5C-9218-5636-1976-65C2A7425E46}" dt="2022-01-24T14:42:54.090" v="0"/>
          <ac:spMkLst>
            <pc:docMk/>
            <pc:sldMk cId="4037611923" sldId="3334"/>
            <ac:spMk id="4" creationId="{48A26166-4B61-4076-87FB-6403554B4B8C}"/>
          </ac:spMkLst>
        </pc:spChg>
      </pc:sldChg>
    </pc:docChg>
  </pc:docChgLst>
  <pc:docChgLst>
    <pc:chgData name="David Warner" userId="S::david_dwarnerii.com#ext#@microsoft.onmicrosoft.com::acafcf14-4098-4a83-9425-e73571277a06" providerId="AD" clId="Web-{0DB6413A-131E-4989-80C4-B2CABBBB79DD}"/>
    <pc:docChg chg="modSld">
      <pc:chgData name="David Warner" userId="S::david_dwarnerii.com#ext#@microsoft.onmicrosoft.com::acafcf14-4098-4a83-9425-e73571277a06" providerId="AD" clId="Web-{0DB6413A-131E-4989-80C4-B2CABBBB79DD}" dt="2022-01-27T15:09:21.606" v="44" actId="20577"/>
      <pc:docMkLst>
        <pc:docMk/>
      </pc:docMkLst>
      <pc:sldChg chg="modSp">
        <pc:chgData name="David Warner" userId="S::david_dwarnerii.com#ext#@microsoft.onmicrosoft.com::acafcf14-4098-4a83-9425-e73571277a06" providerId="AD" clId="Web-{0DB6413A-131E-4989-80C4-B2CABBBB79DD}" dt="2022-01-27T15:09:21.606" v="44" actId="20577"/>
        <pc:sldMkLst>
          <pc:docMk/>
          <pc:sldMk cId="3554970203" sldId="2076137597"/>
        </pc:sldMkLst>
        <pc:spChg chg="mod">
          <ac:chgData name="David Warner" userId="S::david_dwarnerii.com#ext#@microsoft.onmicrosoft.com::acafcf14-4098-4a83-9425-e73571277a06" providerId="AD" clId="Web-{0DB6413A-131E-4989-80C4-B2CABBBB79DD}" dt="2022-01-27T15:09:21.606" v="44" actId="20577"/>
          <ac:spMkLst>
            <pc:docMk/>
            <pc:sldMk cId="3554970203" sldId="2076137597"/>
            <ac:spMk id="35" creationId="{E1EC2F77-247B-4FA4-AD71-3F05EC150861}"/>
          </ac:spMkLst>
        </pc:spChg>
      </pc:sldChg>
    </pc:docChg>
  </pc:docChgLst>
  <pc:docChgLst>
    <pc:chgData name="Vesa Juvonen" userId="S::vesaj@microsoft.com::c7243be1-99a3-4752-ab2a-0cf698cf8236" providerId="AD" clId="Web-{15C3592B-B214-02A1-25A8-EC26CCE3BC88}"/>
    <pc:docChg chg="modSld">
      <pc:chgData name="Vesa Juvonen" userId="S::vesaj@microsoft.com::c7243be1-99a3-4752-ab2a-0cf698cf8236" providerId="AD" clId="Web-{15C3592B-B214-02A1-25A8-EC26CCE3BC88}" dt="2021-10-06T08:38:21.978" v="3" actId="20577"/>
      <pc:docMkLst>
        <pc:docMk/>
      </pc:docMkLst>
      <pc:sldChg chg="modSp">
        <pc:chgData name="Vesa Juvonen" userId="S::vesaj@microsoft.com::c7243be1-99a3-4752-ab2a-0cf698cf8236" providerId="AD" clId="Web-{15C3592B-B214-02A1-25A8-EC26CCE3BC88}" dt="2021-10-06T08:38:21.978" v="3" actId="20577"/>
        <pc:sldMkLst>
          <pc:docMk/>
          <pc:sldMk cId="10702720" sldId="2079"/>
        </pc:sldMkLst>
        <pc:spChg chg="mod">
          <ac:chgData name="Vesa Juvonen" userId="S::vesaj@microsoft.com::c7243be1-99a3-4752-ab2a-0cf698cf8236" providerId="AD" clId="Web-{15C3592B-B214-02A1-25A8-EC26CCE3BC88}" dt="2021-10-06T08:38:21.978" v="3" actId="20577"/>
          <ac:spMkLst>
            <pc:docMk/>
            <pc:sldMk cId="10702720" sldId="2079"/>
            <ac:spMk id="8" creationId="{00000000-0000-0000-0000-000000000000}"/>
          </ac:spMkLst>
        </pc:spChg>
      </pc:sldChg>
    </pc:docChg>
  </pc:docChgLst>
  <pc:docChgLst>
    <pc:chgData name="David Warner" userId="S::david_dwarnerii.com#ext#@microsoft.onmicrosoft.com::acafcf14-4098-4a83-9425-e73571277a06" providerId="AD" clId="Web-{9A613357-1E62-41EA-A6BE-0A597DD8AD3E}"/>
    <pc:docChg chg="modSld">
      <pc:chgData name="David Warner" userId="S::david_dwarnerii.com#ext#@microsoft.onmicrosoft.com::acafcf14-4098-4a83-9425-e73571277a06" providerId="AD" clId="Web-{9A613357-1E62-41EA-A6BE-0A597DD8AD3E}" dt="2021-12-15T21:52:47.432" v="13"/>
      <pc:docMkLst>
        <pc:docMk/>
      </pc:docMkLst>
      <pc:sldChg chg="modSp">
        <pc:chgData name="David Warner" userId="S::david_dwarnerii.com#ext#@microsoft.onmicrosoft.com::acafcf14-4098-4a83-9425-e73571277a06" providerId="AD" clId="Web-{9A613357-1E62-41EA-A6BE-0A597DD8AD3E}" dt="2021-12-15T21:51:03.910" v="1" actId="20577"/>
        <pc:sldMkLst>
          <pc:docMk/>
          <pc:sldMk cId="10702720" sldId="2079"/>
        </pc:sldMkLst>
        <pc:spChg chg="mod">
          <ac:chgData name="David Warner" userId="S::david_dwarnerii.com#ext#@microsoft.onmicrosoft.com::acafcf14-4098-4a83-9425-e73571277a06" providerId="AD" clId="Web-{9A613357-1E62-41EA-A6BE-0A597DD8AD3E}" dt="2021-12-15T21:51:03.910" v="1" actId="20577"/>
          <ac:spMkLst>
            <pc:docMk/>
            <pc:sldMk cId="10702720" sldId="2079"/>
            <ac:spMk id="8" creationId="{00000000-0000-0000-0000-000000000000}"/>
          </ac:spMkLst>
        </pc:spChg>
      </pc:sldChg>
      <pc:sldChg chg="addSp delSp modSp">
        <pc:chgData name="David Warner" userId="S::david_dwarnerii.com#ext#@microsoft.onmicrosoft.com::acafcf14-4098-4a83-9425-e73571277a06" providerId="AD" clId="Web-{9A613357-1E62-41EA-A6BE-0A597DD8AD3E}" dt="2021-12-15T21:52:47.432" v="13"/>
        <pc:sldMkLst>
          <pc:docMk/>
          <pc:sldMk cId="1812315545" sldId="2134805597"/>
        </pc:sldMkLst>
        <pc:picChg chg="add del mod modCrop">
          <ac:chgData name="David Warner" userId="S::david_dwarnerii.com#ext#@microsoft.onmicrosoft.com::acafcf14-4098-4a83-9425-e73571277a06" providerId="AD" clId="Web-{9A613357-1E62-41EA-A6BE-0A597DD8AD3E}" dt="2021-12-15T21:52:25.915" v="8"/>
          <ac:picMkLst>
            <pc:docMk/>
            <pc:sldMk cId="1812315545" sldId="2134805597"/>
            <ac:picMk id="2" creationId="{E35B8991-130F-4F8E-99D6-23F5D8CB1A12}"/>
          </ac:picMkLst>
        </pc:picChg>
        <pc:picChg chg="del">
          <ac:chgData name="David Warner" userId="S::david_dwarnerii.com#ext#@microsoft.onmicrosoft.com::acafcf14-4098-4a83-9425-e73571277a06" providerId="AD" clId="Web-{9A613357-1E62-41EA-A6BE-0A597DD8AD3E}" dt="2021-12-15T21:51:41.881" v="2"/>
          <ac:picMkLst>
            <pc:docMk/>
            <pc:sldMk cId="1812315545" sldId="2134805597"/>
            <ac:picMk id="3" creationId="{D654DB7F-AB77-43C6-8B3F-123DA405D5E9}"/>
          </ac:picMkLst>
        </pc:picChg>
        <pc:picChg chg="add mod modCrop">
          <ac:chgData name="David Warner" userId="S::david_dwarnerii.com#ext#@microsoft.onmicrosoft.com::acafcf14-4098-4a83-9425-e73571277a06" providerId="AD" clId="Web-{9A613357-1E62-41EA-A6BE-0A597DD8AD3E}" dt="2021-12-15T21:52:47.432" v="13"/>
          <ac:picMkLst>
            <pc:docMk/>
            <pc:sldMk cId="1812315545" sldId="2134805597"/>
            <ac:picMk id="4" creationId="{F8E173B0-93C0-4FD9-A6DC-E49EF13FC03C}"/>
          </ac:picMkLst>
        </pc:picChg>
      </pc:sldChg>
    </pc:docChg>
  </pc:docChgLst>
  <pc:docChgLst>
    <pc:chgData name="Alex Terentiev" userId="S::aterentiev@microsoft.com::b089aebb-68c6-439e-96df-7e98da5a759e" providerId="AD" clId="Web-{5C156638-0F1E-D502-C1D3-00D4F1874AA3}"/>
    <pc:docChg chg="modSld">
      <pc:chgData name="Alex Terentiev" userId="S::aterentiev@microsoft.com::b089aebb-68c6-439e-96df-7e98da5a759e" providerId="AD" clId="Web-{5C156638-0F1E-D502-C1D3-00D4F1874AA3}" dt="2022-03-22T14:52:33.213" v="103" actId="20577"/>
      <pc:docMkLst>
        <pc:docMk/>
      </pc:docMkLst>
      <pc:sldChg chg="addSp delSp modSp">
        <pc:chgData name="Alex Terentiev" userId="S::aterentiev@microsoft.com::b089aebb-68c6-439e-96df-7e98da5a759e" providerId="AD" clId="Web-{5C156638-0F1E-D502-C1D3-00D4F1874AA3}" dt="2022-03-22T14:52:33.213" v="103" actId="20577"/>
        <pc:sldMkLst>
          <pc:docMk/>
          <pc:sldMk cId="4037611923" sldId="3334"/>
        </pc:sldMkLst>
        <pc:spChg chg="mod">
          <ac:chgData name="Alex Terentiev" userId="S::aterentiev@microsoft.com::b089aebb-68c6-439e-96df-7e98da5a759e" providerId="AD" clId="Web-{5C156638-0F1E-D502-C1D3-00D4F1874AA3}" dt="2022-03-22T14:52:33.213" v="103" actId="20577"/>
          <ac:spMkLst>
            <pc:docMk/>
            <pc:sldMk cId="4037611923" sldId="3334"/>
            <ac:spMk id="3" creationId="{CBDC9C38-872E-4048-96FE-C321FEF21EC1}"/>
          </ac:spMkLst>
        </pc:spChg>
        <pc:spChg chg="del">
          <ac:chgData name="Alex Terentiev" userId="S::aterentiev@microsoft.com::b089aebb-68c6-439e-96df-7e98da5a759e" providerId="AD" clId="Web-{5C156638-0F1E-D502-C1D3-00D4F1874AA3}" dt="2022-03-22T14:47:32.704" v="0"/>
          <ac:spMkLst>
            <pc:docMk/>
            <pc:sldMk cId="4037611923" sldId="3334"/>
            <ac:spMk id="4" creationId="{A23000B0-03E0-4BA9-82F3-6AF8E4176CD0}"/>
          </ac:spMkLst>
        </pc:spChg>
        <pc:picChg chg="add mod">
          <ac:chgData name="Alex Terentiev" userId="S::aterentiev@microsoft.com::b089aebb-68c6-439e-96df-7e98da5a759e" providerId="AD" clId="Web-{5C156638-0F1E-D502-C1D3-00D4F1874AA3}" dt="2022-03-22T14:48:46.144" v="7" actId="14100"/>
          <ac:picMkLst>
            <pc:docMk/>
            <pc:sldMk cId="4037611923" sldId="3334"/>
            <ac:picMk id="5" creationId="{A04E1B97-E803-931A-04AD-01E2E8AADF4B}"/>
          </ac:picMkLst>
        </pc:picChg>
        <pc:picChg chg="del">
          <ac:chgData name="Alex Terentiev" userId="S::aterentiev@microsoft.com::b089aebb-68c6-439e-96df-7e98da5a759e" providerId="AD" clId="Web-{5C156638-0F1E-D502-C1D3-00D4F1874AA3}" dt="2022-03-22T14:48:38.518" v="4"/>
          <ac:picMkLst>
            <pc:docMk/>
            <pc:sldMk cId="4037611923" sldId="3334"/>
            <ac:picMk id="18" creationId="{CD70959E-F870-4C16-A09D-98CD26C47B1D}"/>
          </ac:picMkLst>
        </pc:picChg>
        <pc:picChg chg="add mod">
          <ac:chgData name="Alex Terentiev" userId="S::aterentiev@microsoft.com::b089aebb-68c6-439e-96df-7e98da5a759e" providerId="AD" clId="Web-{5C156638-0F1E-D502-C1D3-00D4F1874AA3}" dt="2022-03-22T14:50:01.583" v="26" actId="1076"/>
          <ac:picMkLst>
            <pc:docMk/>
            <pc:sldMk cId="4037611923" sldId="3334"/>
            <ac:picMk id="19" creationId="{9A4816E9-B114-1256-C3E7-48A28307FE0D}"/>
          </ac:picMkLst>
        </pc:picChg>
      </pc:sldChg>
    </pc:docChg>
  </pc:docChgLst>
  <pc:docChgLst>
    <pc:chgData name="Julie Turner" userId="S::julie.turner_sympraxisconsulting.com#ext#@microsoft.onmicrosoft.com::51f00042-4c48-4111-9ee4-670ef2fc7d0e" providerId="AD" clId="Web-{08FBE595-3DD6-4751-B4B1-C8CCEDEC79A9}"/>
    <pc:docChg chg="modSld">
      <pc:chgData name="Julie Turner" userId="S::julie.turner_sympraxisconsulting.com#ext#@microsoft.onmicrosoft.com::51f00042-4c48-4111-9ee4-670ef2fc7d0e" providerId="AD" clId="Web-{08FBE595-3DD6-4751-B4B1-C8CCEDEC79A9}" dt="2022-05-17T16:07:00.486" v="27" actId="20577"/>
      <pc:docMkLst>
        <pc:docMk/>
      </pc:docMkLst>
      <pc:sldChg chg="delSp modSp">
        <pc:chgData name="Julie Turner" userId="S::julie.turner_sympraxisconsulting.com#ext#@microsoft.onmicrosoft.com::51f00042-4c48-4111-9ee4-670ef2fc7d0e" providerId="AD" clId="Web-{08FBE595-3DD6-4751-B4B1-C8CCEDEC79A9}" dt="2022-05-17T16:07:00.486" v="27" actId="20577"/>
        <pc:sldMkLst>
          <pc:docMk/>
          <pc:sldMk cId="2877399898" sldId="1623"/>
        </pc:sldMkLst>
        <pc:spChg chg="mod">
          <ac:chgData name="Julie Turner" userId="S::julie.turner_sympraxisconsulting.com#ext#@microsoft.onmicrosoft.com::51f00042-4c48-4111-9ee4-670ef2fc7d0e" providerId="AD" clId="Web-{08FBE595-3DD6-4751-B4B1-C8CCEDEC79A9}" dt="2022-05-17T16:07:00.486" v="2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08FBE595-3DD6-4751-B4B1-C8CCEDEC79A9}" dt="2022-05-17T16:06:28.736" v="0"/>
          <ac:spMkLst>
            <pc:docMk/>
            <pc:sldMk cId="2877399898" sldId="1623"/>
            <ac:spMk id="207" creationId="{EE74A995-7E23-CB62-90E6-18E41200328C}"/>
          </ac:spMkLst>
        </pc:spChg>
      </pc:sldChg>
    </pc:docChg>
  </pc:docChgLst>
  <pc:docChgLst>
    <pc:chgData name="Waldemar Mastykarz" userId="S::wmastyka@microsoft.com::8c3ccc08-b2ec-4e63-9b9b-25eb044a606e" providerId="AD" clId="Web-{087C60C1-4C86-2496-3FA1-2BA3B81596D4}"/>
    <pc:docChg chg="modSld">
      <pc:chgData name="Waldemar Mastykarz" userId="S::wmastyka@microsoft.com::8c3ccc08-b2ec-4e63-9b9b-25eb044a606e" providerId="AD" clId="Web-{087C60C1-4C86-2496-3FA1-2BA3B81596D4}" dt="2022-02-08T11:26:09.449" v="18" actId="20577"/>
      <pc:docMkLst>
        <pc:docMk/>
      </pc:docMkLst>
      <pc:sldChg chg="delSp modSp">
        <pc:chgData name="Waldemar Mastykarz" userId="S::wmastyka@microsoft.com::8c3ccc08-b2ec-4e63-9b9b-25eb044a606e" providerId="AD" clId="Web-{087C60C1-4C86-2496-3FA1-2BA3B81596D4}" dt="2022-02-08T11:26:09.449" v="18" actId="20577"/>
        <pc:sldMkLst>
          <pc:docMk/>
          <pc:sldMk cId="2253365439" sldId="1642"/>
        </pc:sldMkLst>
        <pc:spChg chg="mod">
          <ac:chgData name="Waldemar Mastykarz" userId="S::wmastyka@microsoft.com::8c3ccc08-b2ec-4e63-9b9b-25eb044a606e" providerId="AD" clId="Web-{087C60C1-4C86-2496-3FA1-2BA3B81596D4}" dt="2022-02-08T11:26:09.449" v="18" actId="20577"/>
          <ac:spMkLst>
            <pc:docMk/>
            <pc:sldMk cId="2253365439" sldId="1642"/>
            <ac:spMk id="3" creationId="{CBDC9C38-872E-4048-96FE-C321FEF21EC1}"/>
          </ac:spMkLst>
        </pc:spChg>
        <pc:spChg chg="del">
          <ac:chgData name="Waldemar Mastykarz" userId="S::wmastyka@microsoft.com::8c3ccc08-b2ec-4e63-9b9b-25eb044a606e" providerId="AD" clId="Web-{087C60C1-4C86-2496-3FA1-2BA3B81596D4}" dt="2022-02-08T11:24:12.649" v="0"/>
          <ac:spMkLst>
            <pc:docMk/>
            <pc:sldMk cId="2253365439" sldId="1642"/>
            <ac:spMk id="4" creationId="{BBB46E2F-1173-4F34-ABEF-08C7FABBF09A}"/>
          </ac:spMkLst>
        </pc:spChg>
      </pc:sldChg>
    </pc:docChg>
  </pc:docChgLst>
  <pc:docChgLst>
    <pc:chgData name="David Warner" userId="S::david_dwarnerii.com#ext#@microsoft.onmicrosoft.com::acafcf14-4098-4a83-9425-e73571277a06" providerId="AD" clId="Web-{2DD1BD63-DAC0-4B62-8147-B4838A461F01}"/>
    <pc:docChg chg="modSld">
      <pc:chgData name="David Warner" userId="S::david_dwarnerii.com#ext#@microsoft.onmicrosoft.com::acafcf14-4098-4a83-9425-e73571277a06" providerId="AD" clId="Web-{2DD1BD63-DAC0-4B62-8147-B4838A461F01}" dt="2022-02-23T15:21:17.716" v="159" actId="1076"/>
      <pc:docMkLst>
        <pc:docMk/>
      </pc:docMkLst>
      <pc:sldChg chg="addSp delSp modSp">
        <pc:chgData name="David Warner" userId="S::david_dwarnerii.com#ext#@microsoft.onmicrosoft.com::acafcf14-4098-4a83-9425-e73571277a06" providerId="AD" clId="Web-{2DD1BD63-DAC0-4B62-8147-B4838A461F01}" dt="2022-02-23T15:11:19.831" v="46" actId="688"/>
        <pc:sldMkLst>
          <pc:docMk/>
          <pc:sldMk cId="1812315545" sldId="2134805597"/>
        </pc:sldMkLst>
        <pc:spChg chg="del">
          <ac:chgData name="David Warner" userId="S::david_dwarnerii.com#ext#@microsoft.onmicrosoft.com::acafcf14-4098-4a83-9425-e73571277a06" providerId="AD" clId="Web-{2DD1BD63-DAC0-4B62-8147-B4838A461F01}" dt="2022-02-23T15:09:06.274" v="0"/>
          <ac:spMkLst>
            <pc:docMk/>
            <pc:sldMk cId="1812315545" sldId="2134805597"/>
            <ac:spMk id="3" creationId="{F3B5FC1E-850B-41CF-8A2F-0A8B3E9D2454}"/>
          </ac:spMkLst>
        </pc:spChg>
        <pc:spChg chg="mod">
          <ac:chgData name="David Warner" userId="S::david_dwarnerii.com#ext#@microsoft.onmicrosoft.com::acafcf14-4098-4a83-9425-e73571277a06" providerId="AD" clId="Web-{2DD1BD63-DAC0-4B62-8147-B4838A461F01}" dt="2022-02-23T15:11:19.831" v="46" actId="688"/>
          <ac:spMkLst>
            <pc:docMk/>
            <pc:sldMk cId="1812315545" sldId="2134805597"/>
            <ac:spMk id="9" creationId="{28178E85-82A8-415C-89FC-B375816B0E4F}"/>
          </ac:spMkLst>
        </pc:spChg>
        <pc:spChg chg="mod">
          <ac:chgData name="David Warner" userId="S::david_dwarnerii.com#ext#@microsoft.onmicrosoft.com::acafcf14-4098-4a83-9425-e73571277a06" providerId="AD" clId="Web-{2DD1BD63-DAC0-4B62-8147-B4838A461F01}" dt="2022-02-23T15:11:14.565" v="4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2DD1BD63-DAC0-4B62-8147-B4838A461F01}" dt="2022-02-23T15:09:33.917" v="1"/>
          <ac:picMkLst>
            <pc:docMk/>
            <pc:sldMk cId="1812315545" sldId="2134805597"/>
            <ac:picMk id="2" creationId="{7DB7422F-34D2-484B-A5AD-EFCCAD0BD839}"/>
          </ac:picMkLst>
        </pc:picChg>
        <pc:picChg chg="add mod ord">
          <ac:chgData name="David Warner" userId="S::david_dwarnerii.com#ext#@microsoft.onmicrosoft.com::acafcf14-4098-4a83-9425-e73571277a06" providerId="AD" clId="Web-{2DD1BD63-DAC0-4B62-8147-B4838A461F01}" dt="2022-02-23T15:09:52.871" v="6"/>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DD1BD63-DAC0-4B62-8147-B4838A461F01}" dt="2022-02-23T15:21:17.716" v="159" actId="1076"/>
        <pc:sldMkLst>
          <pc:docMk/>
          <pc:sldMk cId="154491924" sldId="2134805599"/>
        </pc:sldMkLst>
        <pc:spChg chg="mod">
          <ac:chgData name="David Warner" userId="S::david_dwarnerii.com#ext#@microsoft.onmicrosoft.com::acafcf14-4098-4a83-9425-e73571277a06" providerId="AD" clId="Web-{2DD1BD63-DAC0-4B62-8147-B4838A461F01}" dt="2022-02-23T15:19:23.130" v="126"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DD1BD63-DAC0-4B62-8147-B4838A461F01}" dt="2022-02-23T15:14:01.904" v="47"/>
          <ac:spMkLst>
            <pc:docMk/>
            <pc:sldMk cId="154491924" sldId="2134805599"/>
            <ac:spMk id="19" creationId="{BF746765-1118-4378-98BB-FDB02308C784}"/>
          </ac:spMkLst>
        </pc:spChg>
        <pc:grpChg chg="mod">
          <ac:chgData name="David Warner" userId="S::david_dwarnerii.com#ext#@microsoft.onmicrosoft.com::acafcf14-4098-4a83-9425-e73571277a06" providerId="AD" clId="Web-{2DD1BD63-DAC0-4B62-8147-B4838A461F01}" dt="2022-02-23T15:21:01.277" v="15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2DD1BD63-DAC0-4B62-8147-B4838A461F01}" dt="2022-02-23T15:21:06.918" v="156" actId="14100"/>
          <ac:picMkLst>
            <pc:docMk/>
            <pc:sldMk cId="154491924" sldId="2134805599"/>
            <ac:picMk id="23" creationId="{E2647FBA-38CB-438A-B275-04A8B8B60FC9}"/>
          </ac:picMkLst>
        </pc:picChg>
        <pc:picChg chg="add mod">
          <ac:chgData name="David Warner" userId="S::david_dwarnerii.com#ext#@microsoft.onmicrosoft.com::acafcf14-4098-4a83-9425-e73571277a06" providerId="AD" clId="Web-{2DD1BD63-DAC0-4B62-8147-B4838A461F01}" dt="2022-02-23T15:21:09.450" v="157" actId="1076"/>
          <ac:picMkLst>
            <pc:docMk/>
            <pc:sldMk cId="154491924" sldId="2134805599"/>
            <ac:picMk id="24" creationId="{F740A69C-DC6B-4852-B54B-F23500D3B54D}"/>
          </ac:picMkLst>
        </pc:picChg>
        <pc:picChg chg="mod">
          <ac:chgData name="David Warner" userId="S::david_dwarnerii.com#ext#@microsoft.onmicrosoft.com::acafcf14-4098-4a83-9425-e73571277a06" providerId="AD" clId="Web-{2DD1BD63-DAC0-4B62-8147-B4838A461F01}" dt="2022-02-23T15:19:36.709" v="129" actId="1076"/>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DD1BD63-DAC0-4B62-8147-B4838A461F01}" dt="2022-02-23T15:14:48.814" v="66" actId="1076"/>
          <ac:picMkLst>
            <pc:docMk/>
            <pc:sldMk cId="154491924" sldId="2134805599"/>
            <ac:picMk id="47" creationId="{9DDE7EF4-FB5D-426C-BEAB-6FBD79F42FB2}"/>
          </ac:picMkLst>
        </pc:picChg>
        <pc:picChg chg="add mod">
          <ac:chgData name="David Warner" userId="S::david_dwarnerii.com#ext#@microsoft.onmicrosoft.com::acafcf14-4098-4a83-9425-e73571277a06" providerId="AD" clId="Web-{2DD1BD63-DAC0-4B62-8147-B4838A461F01}" dt="2022-02-23T15:21:17.716" v="159" actId="1076"/>
          <ac:picMkLst>
            <pc:docMk/>
            <pc:sldMk cId="154491924" sldId="2134805599"/>
            <ac:picMk id="53" creationId="{D879A633-6246-44AC-AC21-CC8E713BB088}"/>
          </ac:picMkLst>
        </pc:picChg>
        <pc:picChg chg="mod">
          <ac:chgData name="David Warner" userId="S::david_dwarnerii.com#ext#@microsoft.onmicrosoft.com::acafcf14-4098-4a83-9425-e73571277a06" providerId="AD" clId="Web-{2DD1BD63-DAC0-4B62-8147-B4838A461F01}" dt="2022-02-23T15:20:07.727" v="134" actId="14100"/>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C6D44551-033D-4FE6-875C-BAE558F979F6}"/>
    <pc:docChg chg="modSld">
      <pc:chgData name="David Warner" userId="S::david_dwarnerii.com#ext#@microsoft.onmicrosoft.com::acafcf14-4098-4a83-9425-e73571277a06" providerId="AD" clId="Web-{C6D44551-033D-4FE6-875C-BAE558F979F6}" dt="2022-01-19T23:36:32.455" v="117"/>
      <pc:docMkLst>
        <pc:docMk/>
      </pc:docMkLst>
      <pc:sldChg chg="modSp">
        <pc:chgData name="David Warner" userId="S::david_dwarnerii.com#ext#@microsoft.onmicrosoft.com::acafcf14-4098-4a83-9425-e73571277a06" providerId="AD" clId="Web-{C6D44551-033D-4FE6-875C-BAE558F979F6}" dt="2022-01-19T23:21:53.030" v="14" actId="20577"/>
        <pc:sldMkLst>
          <pc:docMk/>
          <pc:sldMk cId="2967945684" sldId="277"/>
        </pc:sldMkLst>
        <pc:spChg chg="mod">
          <ac:chgData name="David Warner" userId="S::david_dwarnerii.com#ext#@microsoft.onmicrosoft.com::acafcf14-4098-4a83-9425-e73571277a06" providerId="AD" clId="Web-{C6D44551-033D-4FE6-875C-BAE558F979F6}" dt="2022-01-19T23:21:53.030" v="14"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6D44551-033D-4FE6-875C-BAE558F979F6}" dt="2022-01-19T23:21:18.342" v="3" actId="20577"/>
        <pc:sldMkLst>
          <pc:docMk/>
          <pc:sldMk cId="287163252" sldId="1567"/>
        </pc:sldMkLst>
        <pc:spChg chg="mod">
          <ac:chgData name="David Warner" userId="S::david_dwarnerii.com#ext#@microsoft.onmicrosoft.com::acafcf14-4098-4a83-9425-e73571277a06" providerId="AD" clId="Web-{C6D44551-033D-4FE6-875C-BAE558F979F6}" dt="2022-01-19T23:21:06.529" v="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6D44551-033D-4FE6-875C-BAE558F979F6}" dt="2022-01-19T23:21:18.342"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6D44551-033D-4FE6-875C-BAE558F979F6}" dt="2022-01-19T23:36:26.002" v="112"/>
        <pc:sldMkLst>
          <pc:docMk/>
          <pc:sldMk cId="2877399898" sldId="1623"/>
        </pc:sldMkLst>
        <pc:spChg chg="add">
          <ac:chgData name="David Warner" userId="S::david_dwarnerii.com#ext#@microsoft.onmicrosoft.com::acafcf14-4098-4a83-9425-e73571277a06" providerId="AD" clId="Web-{C6D44551-033D-4FE6-875C-BAE558F979F6}" dt="2022-01-19T23:36:26.002" v="112"/>
          <ac:spMkLst>
            <pc:docMk/>
            <pc:sldMk cId="2877399898" sldId="1623"/>
            <ac:spMk id="138" creationId="{57CA3C5D-A47B-4693-9BBE-3E774B36837F}"/>
          </ac:spMkLst>
        </pc:spChg>
      </pc:sldChg>
      <pc:sldChg chg="addSp">
        <pc:chgData name="David Warner" userId="S::david_dwarnerii.com#ext#@microsoft.onmicrosoft.com::acafcf14-4098-4a83-9425-e73571277a06" providerId="AD" clId="Web-{C6D44551-033D-4FE6-875C-BAE558F979F6}" dt="2022-01-19T23:36:25.142" v="111"/>
        <pc:sldMkLst>
          <pc:docMk/>
          <pc:sldMk cId="2253365439" sldId="1642"/>
        </pc:sldMkLst>
        <pc:spChg chg="add">
          <ac:chgData name="David Warner" userId="S::david_dwarnerii.com#ext#@microsoft.onmicrosoft.com::acafcf14-4098-4a83-9425-e73571277a06" providerId="AD" clId="Web-{C6D44551-033D-4FE6-875C-BAE558F979F6}" dt="2022-01-19T23:36:25.142" v="111"/>
          <ac:spMkLst>
            <pc:docMk/>
            <pc:sldMk cId="2253365439" sldId="1642"/>
            <ac:spMk id="4" creationId="{5A54A2F9-CA82-4C91-BD4E-BC2BA0D292BB}"/>
          </ac:spMkLst>
        </pc:spChg>
      </pc:sldChg>
      <pc:sldChg chg="modSp">
        <pc:chgData name="David Warner" userId="S::david_dwarnerii.com#ext#@microsoft.onmicrosoft.com::acafcf14-4098-4a83-9425-e73571277a06" providerId="AD" clId="Web-{C6D44551-033D-4FE6-875C-BAE558F979F6}" dt="2022-01-19T23:36:13.267" v="106" actId="20577"/>
        <pc:sldMkLst>
          <pc:docMk/>
          <pc:sldMk cId="10702720" sldId="2079"/>
        </pc:sldMkLst>
        <pc:spChg chg="mod">
          <ac:chgData name="David Warner" userId="S::david_dwarnerii.com#ext#@microsoft.onmicrosoft.com::acafcf14-4098-4a83-9425-e73571277a06" providerId="AD" clId="Web-{C6D44551-033D-4FE6-875C-BAE558F979F6}" dt="2022-01-19T23:36:13.267" v="106" actId="20577"/>
          <ac:spMkLst>
            <pc:docMk/>
            <pc:sldMk cId="10702720" sldId="2079"/>
            <ac:spMk id="8" creationId="{00000000-0000-0000-0000-000000000000}"/>
          </ac:spMkLst>
        </pc:spChg>
        <pc:picChg chg="mod">
          <ac:chgData name="David Warner" userId="S::david_dwarnerii.com#ext#@microsoft.onmicrosoft.com::acafcf14-4098-4a83-9425-e73571277a06" providerId="AD" clId="Web-{C6D44551-033D-4FE6-875C-BAE558F979F6}" dt="2022-01-19T23:31:18.698" v="31" actId="1076"/>
          <ac:picMkLst>
            <pc:docMk/>
            <pc:sldMk cId="10702720" sldId="2079"/>
            <ac:picMk id="2" creationId="{619630DA-55FA-465E-83F2-A89A5DE2BB6A}"/>
          </ac:picMkLst>
        </pc:picChg>
        <pc:picChg chg="mod">
          <ac:chgData name="David Warner" userId="S::david_dwarnerii.com#ext#@microsoft.onmicrosoft.com::acafcf14-4098-4a83-9425-e73571277a06" providerId="AD" clId="Web-{C6D44551-033D-4FE6-875C-BAE558F979F6}" dt="2022-01-19T23:31:37.324" v="33"/>
          <ac:picMkLst>
            <pc:docMk/>
            <pc:sldMk cId="10702720" sldId="2079"/>
            <ac:picMk id="11" creationId="{1969CEB2-97BE-4D53-B93F-16FBDB07A39C}"/>
          </ac:picMkLst>
        </pc:picChg>
        <pc:picChg chg="mod">
          <ac:chgData name="David Warner" userId="S::david_dwarnerii.com#ext#@microsoft.onmicrosoft.com::acafcf14-4098-4a83-9425-e73571277a06" providerId="AD" clId="Web-{C6D44551-033D-4FE6-875C-BAE558F979F6}" dt="2022-01-19T23:31:20.776" v="32"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6D44551-033D-4FE6-875C-BAE558F979F6}" dt="2022-01-19T23:36:17.923" v="107"/>
        <pc:sldMkLst>
          <pc:docMk/>
          <pc:sldMk cId="4037611923" sldId="3334"/>
        </pc:sldMkLst>
        <pc:spChg chg="add">
          <ac:chgData name="David Warner" userId="S::david_dwarnerii.com#ext#@microsoft.onmicrosoft.com::acafcf14-4098-4a83-9425-e73571277a06" providerId="AD" clId="Web-{C6D44551-033D-4FE6-875C-BAE558F979F6}" dt="2022-01-19T23:36:17.923" v="107"/>
          <ac:spMkLst>
            <pc:docMk/>
            <pc:sldMk cId="4037611923" sldId="3334"/>
            <ac:spMk id="4" creationId="{48A26166-4B61-4076-87FB-6403554B4B8C}"/>
          </ac:spMkLst>
        </pc:spChg>
      </pc:sldChg>
      <pc:sldChg chg="modSp">
        <pc:chgData name="David Warner" userId="S::david_dwarnerii.com#ext#@microsoft.onmicrosoft.com::acafcf14-4098-4a83-9425-e73571277a06" providerId="AD" clId="Web-{C6D44551-033D-4FE6-875C-BAE558F979F6}" dt="2022-01-19T23:36:02.314" v="99" actId="20577"/>
        <pc:sldMkLst>
          <pc:docMk/>
          <pc:sldMk cId="778883926" sldId="2076136264"/>
        </pc:sldMkLst>
        <pc:spChg chg="mod">
          <ac:chgData name="David Warner" userId="S::david_dwarnerii.com#ext#@microsoft.onmicrosoft.com::acafcf14-4098-4a83-9425-e73571277a06" providerId="AD" clId="Web-{C6D44551-033D-4FE6-875C-BAE558F979F6}" dt="2022-01-19T23:36:02.314" v="99"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C6D44551-033D-4FE6-875C-BAE558F979F6}" dt="2022-01-19T23:35:46.141" v="93"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C6D44551-033D-4FE6-875C-BAE558F979F6}" dt="2022-01-19T23:35:48.173" v="94"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C6D44551-033D-4FE6-875C-BAE558F979F6}" dt="2022-01-19T23:35:35.063" v="84"/>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6D44551-033D-4FE6-875C-BAE558F979F6}" dt="2022-01-19T23:36:22.705" v="110"/>
        <pc:sldMkLst>
          <pc:docMk/>
          <pc:sldMk cId="2925091645" sldId="2076136308"/>
        </pc:sldMkLst>
        <pc:spChg chg="add">
          <ac:chgData name="David Warner" userId="S::david_dwarnerii.com#ext#@microsoft.onmicrosoft.com::acafcf14-4098-4a83-9425-e73571277a06" providerId="AD" clId="Web-{C6D44551-033D-4FE6-875C-BAE558F979F6}" dt="2022-01-19T23:36:22.705" v="110"/>
          <ac:spMkLst>
            <pc:docMk/>
            <pc:sldMk cId="2925091645" sldId="2076136308"/>
            <ac:spMk id="20" creationId="{FDE9300E-7180-4AD6-AABD-0C4CC7689DDE}"/>
          </ac:spMkLst>
        </pc:spChg>
      </pc:sldChg>
      <pc:sldChg chg="addSp">
        <pc:chgData name="David Warner" userId="S::david_dwarnerii.com#ext#@microsoft.onmicrosoft.com::acafcf14-4098-4a83-9425-e73571277a06" providerId="AD" clId="Web-{C6D44551-033D-4FE6-875C-BAE558F979F6}" dt="2022-01-19T23:36:29.720" v="115"/>
        <pc:sldMkLst>
          <pc:docMk/>
          <pc:sldMk cId="4264513327" sldId="2076137808"/>
        </pc:sldMkLst>
        <pc:spChg chg="add">
          <ac:chgData name="David Warner" userId="S::david_dwarnerii.com#ext#@microsoft.onmicrosoft.com::acafcf14-4098-4a83-9425-e73571277a06" providerId="AD" clId="Web-{C6D44551-033D-4FE6-875C-BAE558F979F6}" dt="2022-01-19T23:36:29.720" v="115"/>
          <ac:spMkLst>
            <pc:docMk/>
            <pc:sldMk cId="4264513327" sldId="2076137808"/>
            <ac:spMk id="2" creationId="{CFC32C8B-3DF3-47D9-99CD-4C8A9EE366C5}"/>
          </ac:spMkLst>
        </pc:spChg>
      </pc:sldChg>
      <pc:sldChg chg="addSp">
        <pc:chgData name="David Warner" userId="S::david_dwarnerii.com#ext#@microsoft.onmicrosoft.com::acafcf14-4098-4a83-9425-e73571277a06" providerId="AD" clId="Web-{C6D44551-033D-4FE6-875C-BAE558F979F6}" dt="2022-01-19T23:36:32.455" v="117"/>
        <pc:sldMkLst>
          <pc:docMk/>
          <pc:sldMk cId="3048732025" sldId="2076137809"/>
        </pc:sldMkLst>
        <pc:spChg chg="add">
          <ac:chgData name="David Warner" userId="S::david_dwarnerii.com#ext#@microsoft.onmicrosoft.com::acafcf14-4098-4a83-9425-e73571277a06" providerId="AD" clId="Web-{C6D44551-033D-4FE6-875C-BAE558F979F6}" dt="2022-01-19T23:36:32.455" v="117"/>
          <ac:spMkLst>
            <pc:docMk/>
            <pc:sldMk cId="3048732025" sldId="2076137809"/>
            <ac:spMk id="3" creationId="{8CF68A94-06A0-48C5-972A-D58BC75C13BC}"/>
          </ac:spMkLst>
        </pc:spChg>
      </pc:sldChg>
      <pc:sldChg chg="addSp">
        <pc:chgData name="David Warner" userId="S::david_dwarnerii.com#ext#@microsoft.onmicrosoft.com::acafcf14-4098-4a83-9425-e73571277a06" providerId="AD" clId="Web-{C6D44551-033D-4FE6-875C-BAE558F979F6}" dt="2022-01-19T23:36:31.752" v="116"/>
        <pc:sldMkLst>
          <pc:docMk/>
          <pc:sldMk cId="1812315545" sldId="2134805597"/>
        </pc:sldMkLst>
        <pc:spChg chg="add">
          <ac:chgData name="David Warner" userId="S::david_dwarnerii.com#ext#@microsoft.onmicrosoft.com::acafcf14-4098-4a83-9425-e73571277a06" providerId="AD" clId="Web-{C6D44551-033D-4FE6-875C-BAE558F979F6}" dt="2022-01-19T23:36:31.752" v="116"/>
          <ac:spMkLst>
            <pc:docMk/>
            <pc:sldMk cId="1812315545" sldId="2134805597"/>
            <ac:spMk id="3" creationId="{38F67C20-EB80-4826-B228-1A99AACCCEA7}"/>
          </ac:spMkLst>
        </pc:spChg>
      </pc:sldChg>
      <pc:sldChg chg="addSp">
        <pc:chgData name="David Warner" userId="S::david_dwarnerii.com#ext#@microsoft.onmicrosoft.com::acafcf14-4098-4a83-9425-e73571277a06" providerId="AD" clId="Web-{C6D44551-033D-4FE6-875C-BAE558F979F6}" dt="2022-01-19T23:36:19.970" v="108"/>
        <pc:sldMkLst>
          <pc:docMk/>
          <pc:sldMk cId="154491924" sldId="2134805599"/>
        </pc:sldMkLst>
        <pc:spChg chg="add">
          <ac:chgData name="David Warner" userId="S::david_dwarnerii.com#ext#@microsoft.onmicrosoft.com::acafcf14-4098-4a83-9425-e73571277a06" providerId="AD" clId="Web-{C6D44551-033D-4FE6-875C-BAE558F979F6}" dt="2022-01-19T23:36:19.970" v="108"/>
          <ac:spMkLst>
            <pc:docMk/>
            <pc:sldMk cId="154491924" sldId="2134805599"/>
            <ac:spMk id="19" creationId="{5F1919D3-31B6-4DEE-8D5A-FE2F56F6AA04}"/>
          </ac:spMkLst>
        </pc:spChg>
      </pc:sldChg>
      <pc:sldChg chg="addSp">
        <pc:chgData name="David Warner" userId="S::david_dwarnerii.com#ext#@microsoft.onmicrosoft.com::acafcf14-4098-4a83-9425-e73571277a06" providerId="AD" clId="Web-{C6D44551-033D-4FE6-875C-BAE558F979F6}" dt="2022-01-19T23:36:29.002" v="114"/>
        <pc:sldMkLst>
          <pc:docMk/>
          <pc:sldMk cId="837812005" sldId="2134805600"/>
        </pc:sldMkLst>
        <pc:spChg chg="add">
          <ac:chgData name="David Warner" userId="S::david_dwarnerii.com#ext#@microsoft.onmicrosoft.com::acafcf14-4098-4a83-9425-e73571277a06" providerId="AD" clId="Web-{C6D44551-033D-4FE6-875C-BAE558F979F6}" dt="2022-01-19T23:36:29.002" v="114"/>
          <ac:spMkLst>
            <pc:docMk/>
            <pc:sldMk cId="837812005" sldId="2134805600"/>
            <ac:spMk id="2" creationId="{C87750BB-FD3D-4643-88EA-588B6CC43106}"/>
          </ac:spMkLst>
        </pc:spChg>
      </pc:sldChg>
      <pc:sldChg chg="addSp">
        <pc:chgData name="David Warner" userId="S::david_dwarnerii.com#ext#@microsoft.onmicrosoft.com::acafcf14-4098-4a83-9425-e73571277a06" providerId="AD" clId="Web-{C6D44551-033D-4FE6-875C-BAE558F979F6}" dt="2022-01-19T23:36:27.455" v="113"/>
        <pc:sldMkLst>
          <pc:docMk/>
          <pc:sldMk cId="3507379078" sldId="2134805601"/>
        </pc:sldMkLst>
        <pc:spChg chg="add">
          <ac:chgData name="David Warner" userId="S::david_dwarnerii.com#ext#@microsoft.onmicrosoft.com::acafcf14-4098-4a83-9425-e73571277a06" providerId="AD" clId="Web-{C6D44551-033D-4FE6-875C-BAE558F979F6}" dt="2022-01-19T23:36:27.455" v="113"/>
          <ac:spMkLst>
            <pc:docMk/>
            <pc:sldMk cId="3507379078" sldId="2134805601"/>
            <ac:spMk id="4" creationId="{7B552084-92B9-4205-B771-640F8AFFE932}"/>
          </ac:spMkLst>
        </pc:spChg>
      </pc:sldChg>
      <pc:sldChg chg="addSp">
        <pc:chgData name="David Warner" userId="S::david_dwarnerii.com#ext#@microsoft.onmicrosoft.com::acafcf14-4098-4a83-9425-e73571277a06" providerId="AD" clId="Web-{C6D44551-033D-4FE6-875C-BAE558F979F6}" dt="2022-01-19T23:36:20.705" v="109"/>
        <pc:sldMkLst>
          <pc:docMk/>
          <pc:sldMk cId="3743370006" sldId="2134805602"/>
        </pc:sldMkLst>
        <pc:spChg chg="add">
          <ac:chgData name="David Warner" userId="S::david_dwarnerii.com#ext#@microsoft.onmicrosoft.com::acafcf14-4098-4a83-9425-e73571277a06" providerId="AD" clId="Web-{C6D44551-033D-4FE6-875C-BAE558F979F6}" dt="2022-01-19T23:36:20.705" v="109"/>
          <ac:spMkLst>
            <pc:docMk/>
            <pc:sldMk cId="3743370006" sldId="2134805602"/>
            <ac:spMk id="4" creationId="{EC8F7B2F-BBBF-4FDE-BE9B-49D337CC1333}"/>
          </ac:spMkLst>
        </pc:spChg>
      </pc:sldChg>
    </pc:docChg>
  </pc:docChgLst>
  <pc:docChgLst>
    <pc:chgData name="David Warner" userId="S::david_dwarnerii.com#ext#@microsoft.onmicrosoft.com::acafcf14-4098-4a83-9425-e73571277a06" providerId="AD" clId="Web-{72F70A5A-ED6F-4A07-9EE0-F32874819C8F}"/>
    <pc:docChg chg="modSld">
      <pc:chgData name="David Warner" userId="S::david_dwarnerii.com#ext#@microsoft.onmicrosoft.com::acafcf14-4098-4a83-9425-e73571277a06" providerId="AD" clId="Web-{72F70A5A-ED6F-4A07-9EE0-F32874819C8F}" dt="2021-10-15T13:45:46.968" v="123" actId="20577"/>
      <pc:docMkLst>
        <pc:docMk/>
      </pc:docMkLst>
      <pc:sldChg chg="addSp">
        <pc:chgData name="David Warner" userId="S::david_dwarnerii.com#ext#@microsoft.onmicrosoft.com::acafcf14-4098-4a83-9425-e73571277a06" providerId="AD" clId="Web-{72F70A5A-ED6F-4A07-9EE0-F32874819C8F}" dt="2021-10-15T13:40:05.665" v="27"/>
        <pc:sldMkLst>
          <pc:docMk/>
          <pc:sldMk cId="2974719989" sldId="267"/>
        </pc:sldMkLst>
        <pc:spChg chg="add">
          <ac:chgData name="David Warner" userId="S::david_dwarnerii.com#ext#@microsoft.onmicrosoft.com::acafcf14-4098-4a83-9425-e73571277a06" providerId="AD" clId="Web-{72F70A5A-ED6F-4A07-9EE0-F32874819C8F}" dt="2021-10-15T13:40:05.665" v="27"/>
          <ac:spMkLst>
            <pc:docMk/>
            <pc:sldMk cId="2974719989" sldId="267"/>
            <ac:spMk id="4" creationId="{733FD01C-7177-4866-9B51-0592952EDB9B}"/>
          </ac:spMkLst>
        </pc:spChg>
      </pc:sldChg>
      <pc:sldChg chg="modSp">
        <pc:chgData name="David Warner" userId="S::david_dwarnerii.com#ext#@microsoft.onmicrosoft.com::acafcf14-4098-4a83-9425-e73571277a06" providerId="AD" clId="Web-{72F70A5A-ED6F-4A07-9EE0-F32874819C8F}" dt="2021-10-15T13:39:52.867" v="21" actId="20577"/>
        <pc:sldMkLst>
          <pc:docMk/>
          <pc:sldMk cId="2967945684" sldId="277"/>
        </pc:sldMkLst>
        <pc:spChg chg="mod">
          <ac:chgData name="David Warner" userId="S::david_dwarnerii.com#ext#@microsoft.onmicrosoft.com::acafcf14-4098-4a83-9425-e73571277a06" providerId="AD" clId="Web-{72F70A5A-ED6F-4A07-9EE0-F32874819C8F}" dt="2021-10-15T13:39:52.867" v="2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2F70A5A-ED6F-4A07-9EE0-F32874819C8F}" dt="2021-10-15T13:38:38.533" v="1" actId="20577"/>
        <pc:sldMkLst>
          <pc:docMk/>
          <pc:sldMk cId="287163252" sldId="1567"/>
        </pc:sldMkLst>
        <pc:spChg chg="mod">
          <ac:chgData name="David Warner" userId="S::david_dwarnerii.com#ext#@microsoft.onmicrosoft.com::acafcf14-4098-4a83-9425-e73571277a06" providerId="AD" clId="Web-{72F70A5A-ED6F-4A07-9EE0-F32874819C8F}" dt="2021-10-15T13:38:38.533"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2F70A5A-ED6F-4A07-9EE0-F32874819C8F}" dt="2021-10-15T13:40:00.102" v="24"/>
        <pc:sldMkLst>
          <pc:docMk/>
          <pc:sldMk cId="2877399898" sldId="1623"/>
        </pc:sldMkLst>
        <pc:spChg chg="add">
          <ac:chgData name="David Warner" userId="S::david_dwarnerii.com#ext#@microsoft.onmicrosoft.com::acafcf14-4098-4a83-9425-e73571277a06" providerId="AD" clId="Web-{72F70A5A-ED6F-4A07-9EE0-F32874819C8F}" dt="2021-10-15T13:40:00.102" v="24"/>
          <ac:spMkLst>
            <pc:docMk/>
            <pc:sldMk cId="2877399898" sldId="1623"/>
            <ac:spMk id="138" creationId="{CA512B00-C796-422D-BDE6-D0ACED8943EF}"/>
          </ac:spMkLst>
        </pc:spChg>
      </pc:sldChg>
      <pc:sldChg chg="addSp">
        <pc:chgData name="David Warner" userId="S::david_dwarnerii.com#ext#@microsoft.onmicrosoft.com::acafcf14-4098-4a83-9425-e73571277a06" providerId="AD" clId="Web-{72F70A5A-ED6F-4A07-9EE0-F32874819C8F}" dt="2021-10-15T13:39:58.430" v="23"/>
        <pc:sldMkLst>
          <pc:docMk/>
          <pc:sldMk cId="2253365439" sldId="1642"/>
        </pc:sldMkLst>
        <pc:spChg chg="add">
          <ac:chgData name="David Warner" userId="S::david_dwarnerii.com#ext#@microsoft.onmicrosoft.com::acafcf14-4098-4a83-9425-e73571277a06" providerId="AD" clId="Web-{72F70A5A-ED6F-4A07-9EE0-F32874819C8F}" dt="2021-10-15T13:39:58.430" v="23"/>
          <ac:spMkLst>
            <pc:docMk/>
            <pc:sldMk cId="2253365439" sldId="1642"/>
            <ac:spMk id="4" creationId="{C29F6D19-318F-4328-B759-D7DB3298190C}"/>
          </ac:spMkLst>
        </pc:spChg>
      </pc:sldChg>
      <pc:sldChg chg="modSp">
        <pc:chgData name="David Warner" userId="S::david_dwarnerii.com#ext#@microsoft.onmicrosoft.com::acafcf14-4098-4a83-9425-e73571277a06" providerId="AD" clId="Web-{72F70A5A-ED6F-4A07-9EE0-F32874819C8F}" dt="2021-10-15T13:44:21.838" v="74"/>
        <pc:sldMkLst>
          <pc:docMk/>
          <pc:sldMk cId="10702720" sldId="2079"/>
        </pc:sldMkLst>
        <pc:spChg chg="mod">
          <ac:chgData name="David Warner" userId="S::david_dwarnerii.com#ext#@microsoft.onmicrosoft.com::acafcf14-4098-4a83-9425-e73571277a06" providerId="AD" clId="Web-{72F70A5A-ED6F-4A07-9EE0-F32874819C8F}" dt="2021-10-15T13:43:26.131" v="72" actId="20577"/>
          <ac:spMkLst>
            <pc:docMk/>
            <pc:sldMk cId="10702720" sldId="2079"/>
            <ac:spMk id="8" creationId="{00000000-0000-0000-0000-000000000000}"/>
          </ac:spMkLst>
        </pc:spChg>
        <pc:picChg chg="mod">
          <ac:chgData name="David Warner" userId="S::david_dwarnerii.com#ext#@microsoft.onmicrosoft.com::acafcf14-4098-4a83-9425-e73571277a06" providerId="AD" clId="Web-{72F70A5A-ED6F-4A07-9EE0-F32874819C8F}" dt="2021-10-15T13:44:15.993" v="73"/>
          <ac:picMkLst>
            <pc:docMk/>
            <pc:sldMk cId="10702720" sldId="2079"/>
            <ac:picMk id="2" creationId="{619630DA-55FA-465E-83F2-A89A5DE2BB6A}"/>
          </ac:picMkLst>
        </pc:picChg>
        <pc:picChg chg="mod">
          <ac:chgData name="David Warner" userId="S::david_dwarnerii.com#ext#@microsoft.onmicrosoft.com::acafcf14-4098-4a83-9425-e73571277a06" providerId="AD" clId="Web-{72F70A5A-ED6F-4A07-9EE0-F32874819C8F}" dt="2021-10-15T13:44:21.838" v="74"/>
          <ac:picMkLst>
            <pc:docMk/>
            <pc:sldMk cId="10702720" sldId="2079"/>
            <ac:picMk id="10" creationId="{950B7BCA-FEB3-49BF-824B-BCF932B29A53}"/>
          </ac:picMkLst>
        </pc:picChg>
      </pc:sldChg>
      <pc:sldChg chg="addSp">
        <pc:chgData name="David Warner" userId="S::david_dwarnerii.com#ext#@microsoft.onmicrosoft.com::acafcf14-4098-4a83-9425-e73571277a06" providerId="AD" clId="Web-{72F70A5A-ED6F-4A07-9EE0-F32874819C8F}" dt="2021-10-15T13:39:57.086" v="22"/>
        <pc:sldMkLst>
          <pc:docMk/>
          <pc:sldMk cId="4037611923" sldId="3334"/>
        </pc:sldMkLst>
        <pc:spChg chg="add">
          <ac:chgData name="David Warner" userId="S::david_dwarnerii.com#ext#@microsoft.onmicrosoft.com::acafcf14-4098-4a83-9425-e73571277a06" providerId="AD" clId="Web-{72F70A5A-ED6F-4A07-9EE0-F32874819C8F}" dt="2021-10-15T13:39:57.086" v="22"/>
          <ac:spMkLst>
            <pc:docMk/>
            <pc:sldMk cId="4037611923" sldId="3334"/>
            <ac:spMk id="4" creationId="{59010F25-7699-490B-BB0B-5282CAEF2526}"/>
          </ac:spMkLst>
        </pc:spChg>
      </pc:sldChg>
      <pc:sldChg chg="addSp">
        <pc:chgData name="David Warner" userId="S::david_dwarnerii.com#ext#@microsoft.onmicrosoft.com::acafcf14-4098-4a83-9425-e73571277a06" providerId="AD" clId="Web-{72F70A5A-ED6F-4A07-9EE0-F32874819C8F}" dt="2021-10-15T13:40:01.962" v="25"/>
        <pc:sldMkLst>
          <pc:docMk/>
          <pc:sldMk cId="631502111" sldId="11650"/>
        </pc:sldMkLst>
        <pc:spChg chg="add">
          <ac:chgData name="David Warner" userId="S::david_dwarnerii.com#ext#@microsoft.onmicrosoft.com::acafcf14-4098-4a83-9425-e73571277a06" providerId="AD" clId="Web-{72F70A5A-ED6F-4A07-9EE0-F32874819C8F}" dt="2021-10-15T13:40:01.962" v="25"/>
          <ac:spMkLst>
            <pc:docMk/>
            <pc:sldMk cId="631502111" sldId="11650"/>
            <ac:spMk id="4" creationId="{A7890300-CD30-43D0-8331-EA6436B17899}"/>
          </ac:spMkLst>
        </pc:spChg>
      </pc:sldChg>
      <pc:sldChg chg="modSp">
        <pc:chgData name="David Warner" userId="S::david_dwarnerii.com#ext#@microsoft.onmicrosoft.com::acafcf14-4098-4a83-9425-e73571277a06" providerId="AD" clId="Web-{72F70A5A-ED6F-4A07-9EE0-F32874819C8F}" dt="2021-10-15T13:45:46.968" v="123" actId="20577"/>
        <pc:sldMkLst>
          <pc:docMk/>
          <pc:sldMk cId="778883926" sldId="2076136264"/>
        </pc:sldMkLst>
        <pc:spChg chg="mod">
          <ac:chgData name="David Warner" userId="S::david_dwarnerii.com#ext#@microsoft.onmicrosoft.com::acafcf14-4098-4a83-9425-e73571277a06" providerId="AD" clId="Web-{72F70A5A-ED6F-4A07-9EE0-F32874819C8F}" dt="2021-10-15T13:45:46.968" v="123"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72F70A5A-ED6F-4A07-9EE0-F32874819C8F}" dt="2021-10-15T13:44:37.214" v="7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72F70A5A-ED6F-4A07-9EE0-F32874819C8F}" dt="2021-10-15T13:45:42.218" v="122"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72F70A5A-ED6F-4A07-9EE0-F32874819C8F}" dt="2021-10-15T13:45:40.577" v="121"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72F70A5A-ED6F-4A07-9EE0-F32874819C8F}" dt="2021-10-15T13:40:08.759" v="28"/>
        <pc:sldMkLst>
          <pc:docMk/>
          <pc:sldMk cId="1812315545" sldId="2134805597"/>
        </pc:sldMkLst>
        <pc:spChg chg="add">
          <ac:chgData name="David Warner" userId="S::david_dwarnerii.com#ext#@microsoft.onmicrosoft.com::acafcf14-4098-4a83-9425-e73571277a06" providerId="AD" clId="Web-{72F70A5A-ED6F-4A07-9EE0-F32874819C8F}" dt="2021-10-15T13:40:08.759" v="28"/>
          <ac:spMkLst>
            <pc:docMk/>
            <pc:sldMk cId="1812315545" sldId="2134805597"/>
            <ac:spMk id="2" creationId="{110696A0-F1BD-4D9D-B804-ED512781FD9E}"/>
          </ac:spMkLst>
        </pc:spChg>
      </pc:sldChg>
      <pc:sldChg chg="addSp">
        <pc:chgData name="David Warner" userId="S::david_dwarnerii.com#ext#@microsoft.onmicrosoft.com::acafcf14-4098-4a83-9425-e73571277a06" providerId="AD" clId="Web-{72F70A5A-ED6F-4A07-9EE0-F32874819C8F}" dt="2021-10-15T13:40:04.024" v="26"/>
        <pc:sldMkLst>
          <pc:docMk/>
          <pc:sldMk cId="663564320" sldId="2147469559"/>
        </pc:sldMkLst>
        <pc:spChg chg="add">
          <ac:chgData name="David Warner" userId="S::david_dwarnerii.com#ext#@microsoft.onmicrosoft.com::acafcf14-4098-4a83-9425-e73571277a06" providerId="AD" clId="Web-{72F70A5A-ED6F-4A07-9EE0-F32874819C8F}" dt="2021-10-15T13:40:04.024" v="26"/>
          <ac:spMkLst>
            <pc:docMk/>
            <pc:sldMk cId="663564320" sldId="2147469559"/>
            <ac:spMk id="3" creationId="{631338B7-1D74-4B25-B914-74E5FC8E5047}"/>
          </ac:spMkLst>
        </pc:spChg>
      </pc:sldChg>
      <pc:sldChg chg="addSp">
        <pc:chgData name="David Warner" userId="S::david_dwarnerii.com#ext#@microsoft.onmicrosoft.com::acafcf14-4098-4a83-9425-e73571277a06" providerId="AD" clId="Web-{72F70A5A-ED6F-4A07-9EE0-F32874819C8F}" dt="2021-10-15T13:40:11.290" v="29"/>
        <pc:sldMkLst>
          <pc:docMk/>
          <pc:sldMk cId="2131087934" sldId="2147469560"/>
        </pc:sldMkLst>
        <pc:spChg chg="add">
          <ac:chgData name="David Warner" userId="S::david_dwarnerii.com#ext#@microsoft.onmicrosoft.com::acafcf14-4098-4a83-9425-e73571277a06" providerId="AD" clId="Web-{72F70A5A-ED6F-4A07-9EE0-F32874819C8F}" dt="2021-10-15T13:40:11.290" v="29"/>
          <ac:spMkLst>
            <pc:docMk/>
            <pc:sldMk cId="2131087934" sldId="2147469560"/>
            <ac:spMk id="13" creationId="{78D971D3-F1C7-41A3-B746-067348284224}"/>
          </ac:spMkLst>
        </pc:spChg>
      </pc:sldChg>
    </pc:docChg>
  </pc:docChgLst>
  <pc:docChgLst>
    <pc:chgData name="Mikael Svenson" userId="S::misvenso@microsoft.com::965d4e6a-fd22-4d0b-8bb9-2315d7bb356c" providerId="AD" clId="Web-{BA11A434-8DE3-491A-9167-B0537C26E780}"/>
    <pc:docChg chg="modSld">
      <pc:chgData name="Mikael Svenson" userId="S::misvenso@microsoft.com::965d4e6a-fd22-4d0b-8bb9-2315d7bb356c" providerId="AD" clId="Web-{BA11A434-8DE3-491A-9167-B0537C26E780}" dt="2021-11-04T14:16:21.521" v="2" actId="20577"/>
      <pc:docMkLst>
        <pc:docMk/>
      </pc:docMkLst>
      <pc:sldChg chg="modSp">
        <pc:chgData name="Mikael Svenson" userId="S::misvenso@microsoft.com::965d4e6a-fd22-4d0b-8bb9-2315d7bb356c" providerId="AD" clId="Web-{BA11A434-8DE3-491A-9167-B0537C26E780}" dt="2021-11-04T14:16:21.521" v="2" actId="20577"/>
        <pc:sldMkLst>
          <pc:docMk/>
          <pc:sldMk cId="2925091645" sldId="2076136308"/>
        </pc:sldMkLst>
        <pc:spChg chg="mod">
          <ac:chgData name="Mikael Svenson" userId="S::misvenso@microsoft.com::965d4e6a-fd22-4d0b-8bb9-2315d7bb356c" providerId="AD" clId="Web-{BA11A434-8DE3-491A-9167-B0537C26E780}" dt="2021-11-04T14:16:21.521" v="2" actId="20577"/>
          <ac:spMkLst>
            <pc:docMk/>
            <pc:sldMk cId="2925091645" sldId="2076136308"/>
            <ac:spMk id="3" creationId="{CBDC9C38-872E-4048-96FE-C321FEF21EC1}"/>
          </ac:spMkLst>
        </pc:spChg>
      </pc:sldChg>
    </pc:docChg>
  </pc:docChgLst>
  <pc:docChgLst>
    <pc:chgData name="David Warner" userId="S::david_dwarnerii.com#ext#@microsoft.onmicrosoft.com::acafcf14-4098-4a83-9425-e73571277a06" providerId="AD" clId="Web-{2E96913B-1E0A-40CB-8CEB-B12C0605CA65}"/>
    <pc:docChg chg="modSld">
      <pc:chgData name="David Warner" userId="S::david_dwarnerii.com#ext#@microsoft.onmicrosoft.com::acafcf14-4098-4a83-9425-e73571277a06" providerId="AD" clId="Web-{2E96913B-1E0A-40CB-8CEB-B12C0605CA65}" dt="2022-03-08T23:50:20.887" v="102" actId="1076"/>
      <pc:docMkLst>
        <pc:docMk/>
      </pc:docMkLst>
      <pc:sldChg chg="addSp delSp modSp">
        <pc:chgData name="David Warner" userId="S::david_dwarnerii.com#ext#@microsoft.onmicrosoft.com::acafcf14-4098-4a83-9425-e73571277a06" providerId="AD" clId="Web-{2E96913B-1E0A-40CB-8CEB-B12C0605CA65}" dt="2022-03-08T23:38:20.240" v="11"/>
        <pc:sldMkLst>
          <pc:docMk/>
          <pc:sldMk cId="1812315545" sldId="2134805597"/>
        </pc:sldMkLst>
        <pc:spChg chg="del">
          <ac:chgData name="David Warner" userId="S::david_dwarnerii.com#ext#@microsoft.onmicrosoft.com::acafcf14-4098-4a83-9425-e73571277a06" providerId="AD" clId="Web-{2E96913B-1E0A-40CB-8CEB-B12C0605CA65}" dt="2022-03-08T23:37:37.566" v="4"/>
          <ac:spMkLst>
            <pc:docMk/>
            <pc:sldMk cId="1812315545" sldId="2134805597"/>
            <ac:spMk id="2" creationId="{B04DF411-92CF-4C8D-A6B1-EC3D4A4D005A}"/>
          </ac:spMkLst>
        </pc:spChg>
        <pc:spChg chg="mod">
          <ac:chgData name="David Warner" userId="S::david_dwarnerii.com#ext#@microsoft.onmicrosoft.com::acafcf14-4098-4a83-9425-e73571277a06" providerId="AD" clId="Web-{2E96913B-1E0A-40CB-8CEB-B12C0605CA65}" dt="2022-03-08T23:37:36.441"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E96913B-1E0A-40CB-8CEB-B12C0605CA65}" dt="2022-03-08T23:38:20.240" v="11"/>
          <ac:picMkLst>
            <pc:docMk/>
            <pc:sldMk cId="1812315545" sldId="2134805597"/>
            <ac:picMk id="3" creationId="{4CE369E8-513E-4B9A-86CE-65BB05211E50}"/>
          </ac:picMkLst>
        </pc:picChg>
        <pc:picChg chg="del">
          <ac:chgData name="David Warner" userId="S::david_dwarnerii.com#ext#@microsoft.onmicrosoft.com::acafcf14-4098-4a83-9425-e73571277a06" providerId="AD" clId="Web-{2E96913B-1E0A-40CB-8CEB-B12C0605CA65}" dt="2022-03-08T23:37:58.317" v="5"/>
          <ac:picMkLst>
            <pc:docMk/>
            <pc:sldMk cId="1812315545" sldId="2134805597"/>
            <ac:picMk id="4" creationId="{AD08AF91-55DA-4CC6-A783-A82EEF3D5153}"/>
          </ac:picMkLst>
        </pc:picChg>
      </pc:sldChg>
      <pc:sldChg chg="addSp delSp modSp">
        <pc:chgData name="David Warner" userId="S::david_dwarnerii.com#ext#@microsoft.onmicrosoft.com::acafcf14-4098-4a83-9425-e73571277a06" providerId="AD" clId="Web-{2E96913B-1E0A-40CB-8CEB-B12C0605CA65}" dt="2022-03-08T23:50:20.887" v="102" actId="1076"/>
        <pc:sldMkLst>
          <pc:docMk/>
          <pc:sldMk cId="154491924" sldId="2134805599"/>
        </pc:sldMkLst>
        <pc:spChg chg="mod">
          <ac:chgData name="David Warner" userId="S::david_dwarnerii.com#ext#@microsoft.onmicrosoft.com::acafcf14-4098-4a83-9425-e73571277a06" providerId="AD" clId="Web-{2E96913B-1E0A-40CB-8CEB-B12C0605CA65}" dt="2022-03-08T23:47:44.004" v="52"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E96913B-1E0A-40CB-8CEB-B12C0605CA65}" dt="2022-03-08T23:38:42.335" v="12"/>
          <ac:spMkLst>
            <pc:docMk/>
            <pc:sldMk cId="154491924" sldId="2134805599"/>
            <ac:spMk id="19" creationId="{ED054993-834D-40C6-8E8B-99648312EF6B}"/>
          </ac:spMkLst>
        </pc:spChg>
        <pc:grpChg chg="del">
          <ac:chgData name="David Warner" userId="S::david_dwarnerii.com#ext#@microsoft.onmicrosoft.com::acafcf14-4098-4a83-9425-e73571277a06" providerId="AD" clId="Web-{2E96913B-1E0A-40CB-8CEB-B12C0605CA65}" dt="2022-03-08T23:47:55.676" v="56"/>
          <ac:grpSpMkLst>
            <pc:docMk/>
            <pc:sldMk cId="154491924" sldId="2134805599"/>
            <ac:grpSpMk id="4" creationId="{F350EF97-1A18-41DF-9520-28D73C82218E}"/>
          </ac:grpSpMkLst>
        </pc:grpChg>
        <pc:picChg chg="mod">
          <ac:chgData name="David Warner" userId="S::david_dwarnerii.com#ext#@microsoft.onmicrosoft.com::acafcf14-4098-4a83-9425-e73571277a06" providerId="AD" clId="Web-{2E96913B-1E0A-40CB-8CEB-B12C0605CA65}" dt="2022-03-08T23:50:20.668" v="100" actId="1076"/>
          <ac:picMkLst>
            <pc:docMk/>
            <pc:sldMk cId="154491924" sldId="2134805599"/>
            <ac:picMk id="23" creationId="{E2647FBA-38CB-438A-B275-04A8B8B60FC9}"/>
          </ac:picMkLst>
        </pc:picChg>
        <pc:picChg chg="del">
          <ac:chgData name="David Warner" userId="S::david_dwarnerii.com#ext#@microsoft.onmicrosoft.com::acafcf14-4098-4a83-9425-e73571277a06" providerId="AD" clId="Web-{2E96913B-1E0A-40CB-8CEB-B12C0605CA65}" dt="2022-03-08T23:47:47.488" v="53"/>
          <ac:picMkLst>
            <pc:docMk/>
            <pc:sldMk cId="154491924" sldId="2134805599"/>
            <ac:picMk id="24" creationId="{F740A69C-DC6B-4852-B54B-F23500D3B54D}"/>
          </ac:picMkLst>
        </pc:picChg>
        <pc:picChg chg="mod topLvl">
          <ac:chgData name="David Warner" userId="S::david_dwarnerii.com#ext#@microsoft.onmicrosoft.com::acafcf14-4098-4a83-9425-e73571277a06" providerId="AD" clId="Web-{2E96913B-1E0A-40CB-8CEB-B12C0605CA65}" dt="2022-03-08T23:50:20.825" v="101" actId="1076"/>
          <ac:picMkLst>
            <pc:docMk/>
            <pc:sldMk cId="154491924" sldId="2134805599"/>
            <ac:picMk id="26" creationId="{C8A28E8B-6658-4C6D-83E6-54DD49D7CCA6}"/>
          </ac:picMkLst>
        </pc:picChg>
        <pc:picChg chg="add mod modCrop">
          <ac:chgData name="David Warner" userId="S::david_dwarnerii.com#ext#@microsoft.onmicrosoft.com::acafcf14-4098-4a83-9425-e73571277a06" providerId="AD" clId="Web-{2E96913B-1E0A-40CB-8CEB-B12C0605CA65}" dt="2022-03-08T23:50:20.887" v="102" actId="1076"/>
          <ac:picMkLst>
            <pc:docMk/>
            <pc:sldMk cId="154491924" sldId="2134805599"/>
            <ac:picMk id="48" creationId="{20AF1F81-459B-43D2-909C-E9927FD5CD33}"/>
          </ac:picMkLst>
        </pc:picChg>
        <pc:picChg chg="add mod">
          <ac:chgData name="David Warner" userId="S::david_dwarnerii.com#ext#@microsoft.onmicrosoft.com::acafcf14-4098-4a83-9425-e73571277a06" providerId="AD" clId="Web-{2E96913B-1E0A-40CB-8CEB-B12C0605CA65}" dt="2022-03-08T23:50:20.496" v="99" actId="1076"/>
          <ac:picMkLst>
            <pc:docMk/>
            <pc:sldMk cId="154491924" sldId="2134805599"/>
            <ac:picMk id="52" creationId="{3FE0AFAF-F6DB-4884-B909-CAACA85EBA4B}"/>
          </ac:picMkLst>
        </pc:picChg>
        <pc:picChg chg="del">
          <ac:chgData name="David Warner" userId="S::david_dwarnerii.com#ext#@microsoft.onmicrosoft.com::acafcf14-4098-4a83-9425-e73571277a06" providerId="AD" clId="Web-{2E96913B-1E0A-40CB-8CEB-B12C0605CA65}" dt="2022-03-08T23:47:41.472" v="51"/>
          <ac:picMkLst>
            <pc:docMk/>
            <pc:sldMk cId="154491924" sldId="2134805599"/>
            <ac:picMk id="53" creationId="{D879A633-6246-44AC-AC21-CC8E713BB088}"/>
          </ac:picMkLst>
        </pc:picChg>
        <pc:picChg chg="del mod topLvl">
          <ac:chgData name="David Warner" userId="S::david_dwarnerii.com#ext#@microsoft.onmicrosoft.com::acafcf14-4098-4a83-9425-e73571277a06" providerId="AD" clId="Web-{2E96913B-1E0A-40CB-8CEB-B12C0605CA65}" dt="2022-03-08T23:47:55.676" v="56"/>
          <ac:picMkLst>
            <pc:docMk/>
            <pc:sldMk cId="154491924" sldId="2134805599"/>
            <ac:picMk id="2050" creationId="{4FEF73C7-6A9F-47FE-A7F8-DA46884CE383}"/>
          </ac:picMkLst>
        </pc:picChg>
      </pc:sldChg>
    </pc:docChg>
  </pc:docChgLst>
  <pc:docChgLst>
    <pc:chgData name="Mikael Svenson" userId="965d4e6a-fd22-4d0b-8bb9-2315d7bb356c" providerId="ADAL" clId="{4D5AAAAA-9D1B-46FC-95CB-0023CFC41C15}"/>
    <pc:docChg chg="custSel modSld">
      <pc:chgData name="Mikael Svenson" userId="965d4e6a-fd22-4d0b-8bb9-2315d7bb356c" providerId="ADAL" clId="{4D5AAAAA-9D1B-46FC-95CB-0023CFC41C15}" dt="2021-08-25T19:56:37.528" v="91" actId="20577"/>
      <pc:docMkLst>
        <pc:docMk/>
      </pc:docMkLst>
      <pc:sldChg chg="delSp modSp mod">
        <pc:chgData name="Mikael Svenson" userId="965d4e6a-fd22-4d0b-8bb9-2315d7bb356c" providerId="ADAL" clId="{4D5AAAAA-9D1B-46FC-95CB-0023CFC41C15}" dt="2021-08-25T19:56:37.528" v="91" actId="20577"/>
        <pc:sldMkLst>
          <pc:docMk/>
          <pc:sldMk cId="2925091645" sldId="2076136308"/>
        </pc:sldMkLst>
        <pc:spChg chg="mod">
          <ac:chgData name="Mikael Svenson" userId="965d4e6a-fd22-4d0b-8bb9-2315d7bb356c" providerId="ADAL" clId="{4D5AAAAA-9D1B-46FC-95CB-0023CFC41C15}" dt="2021-08-25T19:56:37.528" v="91" actId="20577"/>
          <ac:spMkLst>
            <pc:docMk/>
            <pc:sldMk cId="2925091645" sldId="2076136308"/>
            <ac:spMk id="3" creationId="{CBDC9C38-872E-4048-96FE-C321FEF21EC1}"/>
          </ac:spMkLst>
        </pc:spChg>
        <pc:spChg chg="del">
          <ac:chgData name="Mikael Svenson" userId="965d4e6a-fd22-4d0b-8bb9-2315d7bb356c" providerId="ADAL" clId="{4D5AAAAA-9D1B-46FC-95CB-0023CFC41C15}" dt="2021-08-25T19:54:46.667" v="0" actId="478"/>
          <ac:spMkLst>
            <pc:docMk/>
            <pc:sldMk cId="2925091645" sldId="2076136308"/>
            <ac:spMk id="5" creationId="{F3912315-181F-4763-AB36-3F77A15BC222}"/>
          </ac:spMkLst>
        </pc:spChg>
      </pc:sldChg>
    </pc:docChg>
  </pc:docChgLst>
  <pc:docChgLst>
    <pc:chgData name="David Warner" userId="S::david_dwarnerii.com#ext#@microsoft.onmicrosoft.com::acafcf14-4098-4a83-9425-e73571277a06" providerId="AD" clId="Web-{9387A926-EECD-498A-918D-36DB7D23E10E}"/>
    <pc:docChg chg="modSld">
      <pc:chgData name="David Warner" userId="S::david_dwarnerii.com#ext#@microsoft.onmicrosoft.com::acafcf14-4098-4a83-9425-e73571277a06" providerId="AD" clId="Web-{9387A926-EECD-498A-918D-36DB7D23E10E}" dt="2021-12-14T22:28:15.161" v="40" actId="1076"/>
      <pc:docMkLst>
        <pc:docMk/>
      </pc:docMkLst>
      <pc:sldChg chg="addSp delSp modSp">
        <pc:chgData name="David Warner" userId="S::david_dwarnerii.com#ext#@microsoft.onmicrosoft.com::acafcf14-4098-4a83-9425-e73571277a06" providerId="AD" clId="Web-{9387A926-EECD-498A-918D-36DB7D23E10E}" dt="2021-12-14T22:23:36.732" v="16"/>
        <pc:sldMkLst>
          <pc:docMk/>
          <pc:sldMk cId="2636939237" sldId="2076137579"/>
        </pc:sldMkLst>
        <pc:spChg chg="mod">
          <ac:chgData name="David Warner" userId="S::david_dwarnerii.com#ext#@microsoft.onmicrosoft.com::acafcf14-4098-4a83-9425-e73571277a06" providerId="AD" clId="Web-{9387A926-EECD-498A-918D-36DB7D23E10E}" dt="2021-12-14T22:23:34.310" v="15"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9387A926-EECD-498A-918D-36DB7D23E10E}" dt="2021-12-14T22:22:31.230" v="5"/>
          <ac:spMkLst>
            <pc:docMk/>
            <pc:sldMk cId="2636939237" sldId="2076137579"/>
            <ac:spMk id="4" creationId="{67AA333D-447D-45FB-8CA4-DF234A7EAB55}"/>
          </ac:spMkLst>
        </pc:spChg>
        <pc:spChg chg="add">
          <ac:chgData name="David Warner" userId="S::david_dwarnerii.com#ext#@microsoft.onmicrosoft.com::acafcf14-4098-4a83-9425-e73571277a06" providerId="AD" clId="Web-{9387A926-EECD-498A-918D-36DB7D23E10E}" dt="2021-12-14T22:23:36.732" v="16"/>
          <ac:spMkLst>
            <pc:docMk/>
            <pc:sldMk cId="2636939237" sldId="2076137579"/>
            <ac:spMk id="19" creationId="{1AEC2CEE-3BAC-41EA-88F7-6105A5D4D309}"/>
          </ac:spMkLst>
        </pc:spChg>
      </pc:sldChg>
      <pc:sldChg chg="delSp modSp">
        <pc:chgData name="David Warner" userId="S::david_dwarnerii.com#ext#@microsoft.onmicrosoft.com::acafcf14-4098-4a83-9425-e73571277a06" providerId="AD" clId="Web-{9387A926-EECD-498A-918D-36DB7D23E10E}" dt="2021-12-14T22:21:58.260" v="4" actId="20577"/>
        <pc:sldMkLst>
          <pc:docMk/>
          <pc:sldMk cId="1812315545" sldId="2134805597"/>
        </pc:sldMkLst>
        <pc:spChg chg="del">
          <ac:chgData name="David Warner" userId="S::david_dwarnerii.com#ext#@microsoft.onmicrosoft.com::acafcf14-4098-4a83-9425-e73571277a06" providerId="AD" clId="Web-{9387A926-EECD-498A-918D-36DB7D23E10E}" dt="2021-12-14T22:21:51.745" v="0"/>
          <ac:spMkLst>
            <pc:docMk/>
            <pc:sldMk cId="1812315545" sldId="2134805597"/>
            <ac:spMk id="2" creationId="{CEC02B67-2A61-4E9F-990F-718552C0F706}"/>
          </ac:spMkLst>
        </pc:spChg>
        <pc:spChg chg="mod">
          <ac:chgData name="David Warner" userId="S::david_dwarnerii.com#ext#@microsoft.onmicrosoft.com::acafcf14-4098-4a83-9425-e73571277a06" providerId="AD" clId="Web-{9387A926-EECD-498A-918D-36DB7D23E10E}" dt="2021-12-14T22:21:58.260" v="4" actId="20577"/>
          <ac:spMkLst>
            <pc:docMk/>
            <pc:sldMk cId="1812315545" sldId="2134805597"/>
            <ac:spMk id="10" creationId="{16E1CB8C-122B-4C5A-8724-D74AEC2B5DEC}"/>
          </ac:spMkLst>
        </pc:spChg>
      </pc:sldChg>
      <pc:sldChg chg="delSp modSp">
        <pc:chgData name="David Warner" userId="S::david_dwarnerii.com#ext#@microsoft.onmicrosoft.com::acafcf14-4098-4a83-9425-e73571277a06" providerId="AD" clId="Web-{9387A926-EECD-498A-918D-36DB7D23E10E}" dt="2021-12-14T22:28:15.161" v="40" actId="1076"/>
        <pc:sldMkLst>
          <pc:docMk/>
          <pc:sldMk cId="154491924" sldId="2134805599"/>
        </pc:sldMkLst>
        <pc:spChg chg="mod">
          <ac:chgData name="David Warner" userId="S::david_dwarnerii.com#ext#@microsoft.onmicrosoft.com::acafcf14-4098-4a83-9425-e73571277a06" providerId="AD" clId="Web-{9387A926-EECD-498A-918D-36DB7D23E10E}" dt="2021-12-14T22:25:09.687" v="34"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87A926-EECD-498A-918D-36DB7D23E10E}" dt="2021-12-14T22:23:41.076" v="18"/>
          <ac:spMkLst>
            <pc:docMk/>
            <pc:sldMk cId="154491924" sldId="2134805599"/>
            <ac:spMk id="19" creationId="{A75AE6FC-4A33-4FFB-AED4-0E3BBAD4D33C}"/>
          </ac:spMkLst>
        </pc:spChg>
        <pc:picChg chg="mod">
          <ac:chgData name="David Warner" userId="S::david_dwarnerii.com#ext#@microsoft.onmicrosoft.com::acafcf14-4098-4a83-9425-e73571277a06" providerId="AD" clId="Web-{9387A926-EECD-498A-918D-36DB7D23E10E}" dt="2021-12-14T22:28:14.942" v="39"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9387A926-EECD-498A-918D-36DB7D23E10E}" dt="2021-12-14T22:25:10.297" v="35"/>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9387A926-EECD-498A-918D-36DB7D23E10E}" dt="2021-12-14T22:28:15.161" v="40"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73C181CF-138F-4AAC-888E-E408B5216969}"/>
    <pc:docChg chg="delSld modSld modSection">
      <pc:chgData name="David Warner" userId="S::david_dwarnerii.com#ext#@microsoft.onmicrosoft.com::acafcf14-4098-4a83-9425-e73571277a06" providerId="AD" clId="Web-{73C181CF-138F-4AAC-888E-E408B5216969}" dt="2021-10-20T19:44:26.325" v="112" actId="20577"/>
      <pc:docMkLst>
        <pc:docMk/>
      </pc:docMkLst>
      <pc:sldChg chg="addSp modSp">
        <pc:chgData name="David Warner" userId="S::david_dwarnerii.com#ext#@microsoft.onmicrosoft.com::acafcf14-4098-4a83-9425-e73571277a06" providerId="AD" clId="Web-{73C181CF-138F-4AAC-888E-E408B5216969}" dt="2021-10-20T19:41:55.289" v="35" actId="1076"/>
        <pc:sldMkLst>
          <pc:docMk/>
          <pc:sldMk cId="2636939237" sldId="2076137579"/>
        </pc:sldMkLst>
        <pc:picChg chg="mod">
          <ac:chgData name="David Warner" userId="S::david_dwarnerii.com#ext#@microsoft.onmicrosoft.com::acafcf14-4098-4a83-9425-e73571277a06" providerId="AD" clId="Web-{73C181CF-138F-4AAC-888E-E408B5216969}" dt="2021-10-20T19:41:55.289" v="35" actId="1076"/>
          <ac:picMkLst>
            <pc:docMk/>
            <pc:sldMk cId="2636939237" sldId="2076137579"/>
            <ac:picMk id="19" creationId="{9D1148C7-D4C4-427E-9088-298D6AC54E05}"/>
          </ac:picMkLst>
        </pc:picChg>
        <pc:picChg chg="mod">
          <ac:chgData name="David Warner" userId="S::david_dwarnerii.com#ext#@microsoft.onmicrosoft.com::acafcf14-4098-4a83-9425-e73571277a06" providerId="AD" clId="Web-{73C181CF-138F-4AAC-888E-E408B5216969}" dt="2021-10-20T19:41:35.086" v="31" actId="1076"/>
          <ac:picMkLst>
            <pc:docMk/>
            <pc:sldMk cId="2636939237" sldId="2076137579"/>
            <ac:picMk id="23" creationId="{ACE82422-C528-45EB-98F2-1A2A81B879A3}"/>
          </ac:picMkLst>
        </pc:picChg>
        <pc:picChg chg="mod">
          <ac:chgData name="David Warner" userId="S::david_dwarnerii.com#ext#@microsoft.onmicrosoft.com::acafcf14-4098-4a83-9425-e73571277a06" providerId="AD" clId="Web-{73C181CF-138F-4AAC-888E-E408B5216969}" dt="2021-10-20T19:40:21.896" v="16" actId="1076"/>
          <ac:picMkLst>
            <pc:docMk/>
            <pc:sldMk cId="2636939237" sldId="2076137579"/>
            <ac:picMk id="24" creationId="{E3A1445A-21CD-4F8F-B4E4-39B695594F02}"/>
          </ac:picMkLst>
        </pc:picChg>
        <pc:picChg chg="add mod">
          <ac:chgData name="David Warner" userId="S::david_dwarnerii.com#ext#@microsoft.onmicrosoft.com::acafcf14-4098-4a83-9425-e73571277a06" providerId="AD" clId="Web-{73C181CF-138F-4AAC-888E-E408B5216969}" dt="2021-10-20T19:41:26.445" v="29" actId="1076"/>
          <ac:picMkLst>
            <pc:docMk/>
            <pc:sldMk cId="2636939237" sldId="2076137579"/>
            <ac:picMk id="25" creationId="{A4FDB1FC-22A3-4006-B800-47391C8563A6}"/>
          </ac:picMkLst>
        </pc:picChg>
        <pc:picChg chg="add mod">
          <ac:chgData name="David Warner" userId="S::david_dwarnerii.com#ext#@microsoft.onmicrosoft.com::acafcf14-4098-4a83-9425-e73571277a06" providerId="AD" clId="Web-{73C181CF-138F-4AAC-888E-E408B5216969}" dt="2021-10-20T19:26:29.936" v="1" actId="1076"/>
          <ac:picMkLst>
            <pc:docMk/>
            <pc:sldMk cId="2636939237" sldId="2076137579"/>
            <ac:picMk id="52" creationId="{CF3D1E12-E9E6-4A86-9FC7-235AB8E3D39A}"/>
          </ac:picMkLst>
        </pc:picChg>
        <pc:picChg chg="add mod">
          <ac:chgData name="David Warner" userId="S::david_dwarnerii.com#ext#@microsoft.onmicrosoft.com::acafcf14-4098-4a83-9425-e73571277a06" providerId="AD" clId="Web-{73C181CF-138F-4AAC-888E-E408B5216969}" dt="2021-10-20T19:26:35.186" v="3" actId="1076"/>
          <ac:picMkLst>
            <pc:docMk/>
            <pc:sldMk cId="2636939237" sldId="2076137579"/>
            <ac:picMk id="56" creationId="{F10722E0-C750-4C8E-97E9-08292467EB2C}"/>
          </ac:picMkLst>
        </pc:picChg>
        <pc:picChg chg="mod">
          <ac:chgData name="David Warner" userId="S::david_dwarnerii.com#ext#@microsoft.onmicrosoft.com::acafcf14-4098-4a83-9425-e73571277a06" providerId="AD" clId="Web-{73C181CF-138F-4AAC-888E-E408B5216969}" dt="2021-10-20T19:41:46.867" v="33" actId="1076"/>
          <ac:picMkLst>
            <pc:docMk/>
            <pc:sldMk cId="2636939237" sldId="2076137579"/>
            <ac:picMk id="1026" creationId="{39605C1A-6047-414E-8A8C-66E7831DCEA5}"/>
          </ac:picMkLst>
        </pc:picChg>
        <pc:picChg chg="mod">
          <ac:chgData name="David Warner" userId="S::david_dwarnerii.com#ext#@microsoft.onmicrosoft.com::acafcf14-4098-4a83-9425-e73571277a06" providerId="AD" clId="Web-{73C181CF-138F-4AAC-888E-E408B5216969}" dt="2021-10-20T19:40:14.224" v="14" actId="1076"/>
          <ac:picMkLst>
            <pc:docMk/>
            <pc:sldMk cId="2636939237" sldId="2076137579"/>
            <ac:picMk id="2050" creationId="{80CDF1FF-6A8D-42E0-88ED-B802967D6EF3}"/>
          </ac:picMkLst>
        </pc:picChg>
        <pc:picChg chg="mod">
          <ac:chgData name="David Warner" userId="S::david_dwarnerii.com#ext#@microsoft.onmicrosoft.com::acafcf14-4098-4a83-9425-e73571277a06" providerId="AD" clId="Web-{73C181CF-138F-4AAC-888E-E408B5216969}" dt="2021-10-20T19:40:30.115" v="18" actId="1076"/>
          <ac:picMkLst>
            <pc:docMk/>
            <pc:sldMk cId="2636939237" sldId="2076137579"/>
            <ac:picMk id="3074" creationId="{B5A61A99-867E-48A1-9BB6-4EC49CCFB208}"/>
          </ac:picMkLst>
        </pc:picChg>
      </pc:sldChg>
      <pc:sldChg chg="modSp">
        <pc:chgData name="David Warner" userId="S::david_dwarnerii.com#ext#@microsoft.onmicrosoft.com::acafcf14-4098-4a83-9425-e73571277a06" providerId="AD" clId="Web-{73C181CF-138F-4AAC-888E-E408B5216969}" dt="2021-10-20T19:44:26.325" v="112" actId="20577"/>
        <pc:sldMkLst>
          <pc:docMk/>
          <pc:sldMk cId="154491924" sldId="2134805599"/>
        </pc:sldMkLst>
        <pc:spChg chg="mod">
          <ac:chgData name="David Warner" userId="S::david_dwarnerii.com#ext#@microsoft.onmicrosoft.com::acafcf14-4098-4a83-9425-e73571277a06" providerId="AD" clId="Web-{73C181CF-138F-4AAC-888E-E408B5216969}" dt="2021-10-20T19:44:26.325" v="112" actId="20577"/>
          <ac:spMkLst>
            <pc:docMk/>
            <pc:sldMk cId="154491924" sldId="2134805599"/>
            <ac:spMk id="3" creationId="{CBDC9C38-872E-4048-96FE-C321FEF21EC1}"/>
          </ac:spMkLst>
        </pc:spChg>
        <pc:grpChg chg="mod">
          <ac:chgData name="David Warner" userId="S::david_dwarnerii.com#ext#@microsoft.onmicrosoft.com::acafcf14-4098-4a83-9425-e73571277a06" providerId="AD" clId="Web-{73C181CF-138F-4AAC-888E-E408B5216969}" dt="2021-10-20T19:43:22.229" v="37" actId="1076"/>
          <ac:grpSpMkLst>
            <pc:docMk/>
            <pc:sldMk cId="154491924" sldId="2134805599"/>
            <ac:grpSpMk id="4" creationId="{F350EF97-1A18-41DF-9520-28D73C82218E}"/>
          </ac:grpSpMkLst>
        </pc:grpChg>
      </pc:sldChg>
      <pc:sldChg chg="del">
        <pc:chgData name="David Warner" userId="S::david_dwarnerii.com#ext#@microsoft.onmicrosoft.com::acafcf14-4098-4a83-9425-e73571277a06" providerId="AD" clId="Web-{73C181CF-138F-4AAC-888E-E408B5216969}" dt="2021-10-20T19:42:28.353" v="36"/>
        <pc:sldMkLst>
          <pc:docMk/>
          <pc:sldMk cId="1468240901" sldId="2147469561"/>
        </pc:sldMkLst>
      </pc:sldChg>
    </pc:docChg>
  </pc:docChgLst>
  <pc:docChgLst>
    <pc:chgData name="David Warner" userId="S::david_dwarnerii.com#ext#@microsoft.onmicrosoft.com::acafcf14-4098-4a83-9425-e73571277a06" providerId="AD" clId="Web-{33F69551-3466-4B47-BC4B-5EB1979F88D0}"/>
    <pc:docChg chg="delSld modSld modSection">
      <pc:chgData name="David Warner" userId="S::david_dwarnerii.com#ext#@microsoft.onmicrosoft.com::acafcf14-4098-4a83-9425-e73571277a06" providerId="AD" clId="Web-{33F69551-3466-4B47-BC4B-5EB1979F88D0}" dt="2021-09-03T14:24:38.091" v="205" actId="20577"/>
      <pc:docMkLst>
        <pc:docMk/>
      </pc:docMkLst>
      <pc:sldChg chg="modSp">
        <pc:chgData name="David Warner" userId="S::david_dwarnerii.com#ext#@microsoft.onmicrosoft.com::acafcf14-4098-4a83-9425-e73571277a06" providerId="AD" clId="Web-{33F69551-3466-4B47-BC4B-5EB1979F88D0}" dt="2021-09-03T14:10:57.374" v="10" actId="20577"/>
        <pc:sldMkLst>
          <pc:docMk/>
          <pc:sldMk cId="2967945684" sldId="277"/>
        </pc:sldMkLst>
        <pc:spChg chg="mod">
          <ac:chgData name="David Warner" userId="S::david_dwarnerii.com#ext#@microsoft.onmicrosoft.com::acafcf14-4098-4a83-9425-e73571277a06" providerId="AD" clId="Web-{33F69551-3466-4B47-BC4B-5EB1979F88D0}" dt="2021-09-03T14:10:57.374"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3F69551-3466-4B47-BC4B-5EB1979F88D0}" dt="2021-09-03T14:10:34.452" v="3" actId="20577"/>
        <pc:sldMkLst>
          <pc:docMk/>
          <pc:sldMk cId="287163252" sldId="1567"/>
        </pc:sldMkLst>
        <pc:spChg chg="mod">
          <ac:chgData name="David Warner" userId="S::david_dwarnerii.com#ext#@microsoft.onmicrosoft.com::acafcf14-4098-4a83-9425-e73571277a06" providerId="AD" clId="Web-{33F69551-3466-4B47-BC4B-5EB1979F88D0}" dt="2021-09-03T14:10:34.452" v="3" actId="20577"/>
          <ac:spMkLst>
            <pc:docMk/>
            <pc:sldMk cId="287163252" sldId="1567"/>
            <ac:spMk id="8" creationId="{00000000-0000-0000-0000-000000000000}"/>
          </ac:spMkLst>
        </pc:spChg>
      </pc:sldChg>
      <pc:sldChg chg="addSp delSp modSp addAnim modAnim">
        <pc:chgData name="David Warner" userId="S::david_dwarnerii.com#ext#@microsoft.onmicrosoft.com::acafcf14-4098-4a83-9425-e73571277a06" providerId="AD" clId="Web-{33F69551-3466-4B47-BC4B-5EB1979F88D0}" dt="2021-09-03T14:24:38.091" v="205" actId="20577"/>
        <pc:sldMkLst>
          <pc:docMk/>
          <pc:sldMk cId="3643985423" sldId="1596"/>
        </pc:sldMkLst>
        <pc:spChg chg="add del">
          <ac:chgData name="David Warner" userId="S::david_dwarnerii.com#ext#@microsoft.onmicrosoft.com::acafcf14-4098-4a83-9425-e73571277a06" providerId="AD" clId="Web-{33F69551-3466-4B47-BC4B-5EB1979F88D0}" dt="2021-09-03T14:22:31.728" v="199"/>
          <ac:spMkLst>
            <pc:docMk/>
            <pc:sldMk cId="3643985423" sldId="1596"/>
            <ac:spMk id="2" creationId="{661BED2B-8EF4-4BF9-9813-1CA9A995F362}"/>
          </ac:spMkLst>
        </pc:spChg>
        <pc:spChg chg="add del">
          <ac:chgData name="David Warner" userId="S::david_dwarnerii.com#ext#@microsoft.onmicrosoft.com::acafcf14-4098-4a83-9425-e73571277a06" providerId="AD" clId="Web-{33F69551-3466-4B47-BC4B-5EB1979F88D0}" dt="2021-09-03T14:22:29.556" v="198"/>
          <ac:spMkLst>
            <pc:docMk/>
            <pc:sldMk cId="3643985423" sldId="1596"/>
            <ac:spMk id="4" creationId="{6F42A486-DD34-4808-8846-7AD876D9CBC9}"/>
          </ac:spMkLst>
        </pc:spChg>
        <pc:spChg chg="ord">
          <ac:chgData name="David Warner" userId="S::david_dwarnerii.com#ext#@microsoft.onmicrosoft.com::acafcf14-4098-4a83-9425-e73571277a06" providerId="AD" clId="Web-{33F69551-3466-4B47-BC4B-5EB1979F88D0}" dt="2021-09-03T14:22:13.775" v="197"/>
          <ac:spMkLst>
            <pc:docMk/>
            <pc:sldMk cId="3643985423" sldId="1596"/>
            <ac:spMk id="9" creationId="{465D1878-D027-41B8-9CB6-29CCEA5C5068}"/>
          </ac:spMkLst>
        </pc:spChg>
        <pc:spChg chg="add del">
          <ac:chgData name="David Warner" userId="S::david_dwarnerii.com#ext#@microsoft.onmicrosoft.com::acafcf14-4098-4a83-9425-e73571277a06" providerId="AD" clId="Web-{33F69551-3466-4B47-BC4B-5EB1979F88D0}" dt="2021-09-03T14:22:03.977" v="196"/>
          <ac:spMkLst>
            <pc:docMk/>
            <pc:sldMk cId="3643985423" sldId="1596"/>
            <ac:spMk id="21" creationId="{A9218E92-AC29-440F-AC78-304ECBE65EAC}"/>
          </ac:spMkLst>
        </pc:spChg>
        <pc:spChg chg="add mod">
          <ac:chgData name="David Warner" userId="S::david_dwarnerii.com#ext#@microsoft.onmicrosoft.com::acafcf14-4098-4a83-9425-e73571277a06" providerId="AD" clId="Web-{33F69551-3466-4B47-BC4B-5EB1979F88D0}" dt="2021-09-03T14:24:38.091" v="205" actId="20577"/>
          <ac:spMkLst>
            <pc:docMk/>
            <pc:sldMk cId="3643985423" sldId="1596"/>
            <ac:spMk id="22" creationId="{FBDE938A-A5AA-400B-9868-3C1F79C721EC}"/>
          </ac:spMkLst>
        </pc:spChg>
      </pc:sldChg>
      <pc:sldChg chg="addSp">
        <pc:chgData name="David Warner" userId="S::david_dwarnerii.com#ext#@microsoft.onmicrosoft.com::acafcf14-4098-4a83-9425-e73571277a06" providerId="AD" clId="Web-{33F69551-3466-4B47-BC4B-5EB1979F88D0}" dt="2021-09-03T14:20:08.880" v="184"/>
        <pc:sldMkLst>
          <pc:docMk/>
          <pc:sldMk cId="2877399898" sldId="1623"/>
        </pc:sldMkLst>
        <pc:spChg chg="add">
          <ac:chgData name="David Warner" userId="S::david_dwarnerii.com#ext#@microsoft.onmicrosoft.com::acafcf14-4098-4a83-9425-e73571277a06" providerId="AD" clId="Web-{33F69551-3466-4B47-BC4B-5EB1979F88D0}" dt="2021-09-03T14:20:08.880" v="184"/>
          <ac:spMkLst>
            <pc:docMk/>
            <pc:sldMk cId="2877399898" sldId="1623"/>
            <ac:spMk id="138" creationId="{371DAFF4-623A-4C4E-8AB7-F937ECD4C47B}"/>
          </ac:spMkLst>
        </pc:spChg>
      </pc:sldChg>
      <pc:sldChg chg="addSp">
        <pc:chgData name="David Warner" userId="S::david_dwarnerii.com#ext#@microsoft.onmicrosoft.com::acafcf14-4098-4a83-9425-e73571277a06" providerId="AD" clId="Web-{33F69551-3466-4B47-BC4B-5EB1979F88D0}" dt="2021-09-03T14:20:09.958" v="185"/>
        <pc:sldMkLst>
          <pc:docMk/>
          <pc:sldMk cId="2253365439" sldId="1642"/>
        </pc:sldMkLst>
        <pc:spChg chg="add">
          <ac:chgData name="David Warner" userId="S::david_dwarnerii.com#ext#@microsoft.onmicrosoft.com::acafcf14-4098-4a83-9425-e73571277a06" providerId="AD" clId="Web-{33F69551-3466-4B47-BC4B-5EB1979F88D0}" dt="2021-09-03T14:20:09.958" v="185"/>
          <ac:spMkLst>
            <pc:docMk/>
            <pc:sldMk cId="2253365439" sldId="1642"/>
            <ac:spMk id="4" creationId="{B790AEE1-2E84-4C8D-AE55-89EB3384F4F3}"/>
          </ac:spMkLst>
        </pc:spChg>
      </pc:sldChg>
      <pc:sldChg chg="addSp modSp">
        <pc:chgData name="David Warner" userId="S::david_dwarnerii.com#ext#@microsoft.onmicrosoft.com::acafcf14-4098-4a83-9425-e73571277a06" providerId="AD" clId="Web-{33F69551-3466-4B47-BC4B-5EB1979F88D0}" dt="2021-09-03T14:17:03.859" v="99"/>
        <pc:sldMkLst>
          <pc:docMk/>
          <pc:sldMk cId="10702720" sldId="2079"/>
        </pc:sldMkLst>
        <pc:spChg chg="mod">
          <ac:chgData name="David Warner" userId="S::david_dwarnerii.com#ext#@microsoft.onmicrosoft.com::acafcf14-4098-4a83-9425-e73571277a06" providerId="AD" clId="Web-{33F69551-3466-4B47-BC4B-5EB1979F88D0}" dt="2021-09-03T14:12:35.411" v="50" actId="1076"/>
          <ac:spMkLst>
            <pc:docMk/>
            <pc:sldMk cId="10702720" sldId="2079"/>
            <ac:spMk id="7" creationId="{00000000-0000-0000-0000-000000000000}"/>
          </ac:spMkLst>
        </pc:spChg>
        <pc:spChg chg="mod">
          <ac:chgData name="David Warner" userId="S::david_dwarnerii.com#ext#@microsoft.onmicrosoft.com::acafcf14-4098-4a83-9425-e73571277a06" providerId="AD" clId="Web-{33F69551-3466-4B47-BC4B-5EB1979F88D0}" dt="2021-09-03T14:16:00.527" v="96"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33F69551-3466-4B47-BC4B-5EB1979F88D0}" dt="2021-09-03T14:16:48.138" v="97"/>
          <ac:picMkLst>
            <pc:docMk/>
            <pc:sldMk cId="10702720" sldId="2079"/>
            <ac:picMk id="2" creationId="{619630DA-55FA-465E-83F2-A89A5DE2BB6A}"/>
          </ac:picMkLst>
        </pc:picChg>
        <pc:picChg chg="add mod">
          <ac:chgData name="David Warner" userId="S::david_dwarnerii.com#ext#@microsoft.onmicrosoft.com::acafcf14-4098-4a83-9425-e73571277a06" providerId="AD" clId="Web-{33F69551-3466-4B47-BC4B-5EB1979F88D0}" dt="2021-09-03T14:16:57.171" v="98"/>
          <ac:picMkLst>
            <pc:docMk/>
            <pc:sldMk cId="10702720" sldId="2079"/>
            <ac:picMk id="10" creationId="{950B7BCA-FEB3-49BF-824B-BCF932B29A53}"/>
          </ac:picMkLst>
        </pc:picChg>
        <pc:picChg chg="add mod">
          <ac:chgData name="David Warner" userId="S::david_dwarnerii.com#ext#@microsoft.onmicrosoft.com::acafcf14-4098-4a83-9425-e73571277a06" providerId="AD" clId="Web-{33F69551-3466-4B47-BC4B-5EB1979F88D0}" dt="2021-09-03T14:17:03.859" v="99"/>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33F69551-3466-4B47-BC4B-5EB1979F88D0}" dt="2021-09-03T14:20:11.693" v="186"/>
        <pc:sldMkLst>
          <pc:docMk/>
          <pc:sldMk cId="4037611923" sldId="3334"/>
        </pc:sldMkLst>
        <pc:spChg chg="add">
          <ac:chgData name="David Warner" userId="S::david_dwarnerii.com#ext#@microsoft.onmicrosoft.com::acafcf14-4098-4a83-9425-e73571277a06" providerId="AD" clId="Web-{33F69551-3466-4B47-BC4B-5EB1979F88D0}" dt="2021-09-03T14:20:11.693" v="186"/>
          <ac:spMkLst>
            <pc:docMk/>
            <pc:sldMk cId="4037611923" sldId="3334"/>
            <ac:spMk id="4" creationId="{3E393F0F-DF01-4DFC-9918-749A0CE2585F}"/>
          </ac:spMkLst>
        </pc:spChg>
      </pc:sldChg>
      <pc:sldChg chg="modSp">
        <pc:chgData name="David Warner" userId="S::david_dwarnerii.com#ext#@microsoft.onmicrosoft.com::acafcf14-4098-4a83-9425-e73571277a06" providerId="AD" clId="Web-{33F69551-3466-4B47-BC4B-5EB1979F88D0}" dt="2021-09-03T14:19:58.755" v="182" actId="1076"/>
        <pc:sldMkLst>
          <pc:docMk/>
          <pc:sldMk cId="1805818155" sldId="3338"/>
        </pc:sldMkLst>
        <pc:spChg chg="mod">
          <ac:chgData name="David Warner" userId="S::david_dwarnerii.com#ext#@microsoft.onmicrosoft.com::acafcf14-4098-4a83-9425-e73571277a06" providerId="AD" clId="Web-{33F69551-3466-4B47-BC4B-5EB1979F88D0}" dt="2021-09-03T14:19:58.755" v="182" actId="1076"/>
          <ac:spMkLst>
            <pc:docMk/>
            <pc:sldMk cId="1805818155" sldId="3338"/>
            <ac:spMk id="19" creationId="{F2E4706A-110D-4A35-AC7A-4259BFAF4B45}"/>
          </ac:spMkLst>
        </pc:spChg>
      </pc:sldChg>
      <pc:sldChg chg="addSp modSp">
        <pc:chgData name="David Warner" userId="S::david_dwarnerii.com#ext#@microsoft.onmicrosoft.com::acafcf14-4098-4a83-9425-e73571277a06" providerId="AD" clId="Web-{33F69551-3466-4B47-BC4B-5EB1979F88D0}" dt="2021-09-03T14:19:46.051" v="181"/>
        <pc:sldMkLst>
          <pc:docMk/>
          <pc:sldMk cId="778883926" sldId="2076136264"/>
        </pc:sldMkLst>
        <pc:spChg chg="mod">
          <ac:chgData name="David Warner" userId="S::david_dwarnerii.com#ext#@microsoft.onmicrosoft.com::acafcf14-4098-4a83-9425-e73571277a06" providerId="AD" clId="Web-{33F69551-3466-4B47-BC4B-5EB1979F88D0}" dt="2021-09-03T14:19:32.942" v="178"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33F69551-3466-4B47-BC4B-5EB1979F88D0}" dt="2021-09-03T14:19:20.988" v="175"/>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33F69551-3466-4B47-BC4B-5EB1979F88D0}" dt="2021-09-03T14:19:46.051" v="181"/>
          <ac:picMkLst>
            <pc:docMk/>
            <pc:sldMk cId="778883926" sldId="2076136264"/>
            <ac:picMk id="7" creationId="{0D451F4B-CD54-4DB1-BF0C-E5FC1F3EA21E}"/>
          </ac:picMkLst>
        </pc:picChg>
        <pc:picChg chg="mod">
          <ac:chgData name="David Warner" userId="S::david_dwarnerii.com#ext#@microsoft.onmicrosoft.com::acafcf14-4098-4a83-9425-e73571277a06" providerId="AD" clId="Web-{33F69551-3466-4B47-BC4B-5EB1979F88D0}" dt="2021-09-03T14:19:36.239" v="179"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33F69551-3466-4B47-BC4B-5EB1979F88D0}" dt="2021-09-03T14:20:13.849" v="187"/>
        <pc:sldMkLst>
          <pc:docMk/>
          <pc:sldMk cId="2925091645" sldId="2076136308"/>
        </pc:sldMkLst>
        <pc:spChg chg="add">
          <ac:chgData name="David Warner" userId="S::david_dwarnerii.com#ext#@microsoft.onmicrosoft.com::acafcf14-4098-4a83-9425-e73571277a06" providerId="AD" clId="Web-{33F69551-3466-4B47-BC4B-5EB1979F88D0}" dt="2021-09-03T14:20:13.849" v="187"/>
          <ac:spMkLst>
            <pc:docMk/>
            <pc:sldMk cId="2925091645" sldId="2076136308"/>
            <ac:spMk id="5" creationId="{04686BA1-FFB2-4595-B40C-EF02910BDFBD}"/>
          </ac:spMkLst>
        </pc:spChg>
      </pc:sldChg>
      <pc:sldChg chg="addSp">
        <pc:chgData name="David Warner" userId="S::david_dwarnerii.com#ext#@microsoft.onmicrosoft.com::acafcf14-4098-4a83-9425-e73571277a06" providerId="AD" clId="Web-{33F69551-3466-4B47-BC4B-5EB1979F88D0}" dt="2021-09-03T14:20:03.943" v="183"/>
        <pc:sldMkLst>
          <pc:docMk/>
          <pc:sldMk cId="357588276" sldId="2076136388"/>
        </pc:sldMkLst>
        <pc:spChg chg="add">
          <ac:chgData name="David Warner" userId="S::david_dwarnerii.com#ext#@microsoft.onmicrosoft.com::acafcf14-4098-4a83-9425-e73571277a06" providerId="AD" clId="Web-{33F69551-3466-4B47-BC4B-5EB1979F88D0}" dt="2021-09-03T14:20:03.943" v="183"/>
          <ac:spMkLst>
            <pc:docMk/>
            <pc:sldMk cId="357588276" sldId="2076136388"/>
            <ac:spMk id="2" creationId="{72D14E9A-DEA5-40CE-85C8-397B00110AEB}"/>
          </ac:spMkLst>
        </pc:spChg>
      </pc:sldChg>
      <pc:sldChg chg="addSp">
        <pc:chgData name="David Warner" userId="S::david_dwarnerii.com#ext#@microsoft.onmicrosoft.com::acafcf14-4098-4a83-9425-e73571277a06" providerId="AD" clId="Web-{33F69551-3466-4B47-BC4B-5EB1979F88D0}" dt="2021-09-03T14:20:15.255" v="188"/>
        <pc:sldMkLst>
          <pc:docMk/>
          <pc:sldMk cId="2636939237" sldId="2076137579"/>
        </pc:sldMkLst>
        <pc:spChg chg="add">
          <ac:chgData name="David Warner" userId="S::david_dwarnerii.com#ext#@microsoft.onmicrosoft.com::acafcf14-4098-4a83-9425-e73571277a06" providerId="AD" clId="Web-{33F69551-3466-4B47-BC4B-5EB1979F88D0}" dt="2021-09-03T14:20:15.255" v="188"/>
          <ac:spMkLst>
            <pc:docMk/>
            <pc:sldMk cId="2636939237" sldId="2076137579"/>
            <ac:spMk id="4" creationId="{C93A1423-7E1F-41B6-AAAD-7D422931134E}"/>
          </ac:spMkLst>
        </pc:spChg>
      </pc:sldChg>
      <pc:sldChg chg="del">
        <pc:chgData name="David Warner" userId="S::david_dwarnerii.com#ext#@microsoft.onmicrosoft.com::acafcf14-4098-4a83-9425-e73571277a06" providerId="AD" clId="Web-{33F69551-3466-4B47-BC4B-5EB1979F88D0}" dt="2021-09-03T14:20:17.834" v="189"/>
        <pc:sldMkLst>
          <pc:docMk/>
          <pc:sldMk cId="138765282" sldId="2147469370"/>
        </pc:sldMkLst>
      </pc:sldChg>
      <pc:sldChg chg="del">
        <pc:chgData name="David Warner" userId="S::david_dwarnerii.com#ext#@microsoft.onmicrosoft.com::acafcf14-4098-4a83-9425-e73571277a06" providerId="AD" clId="Web-{33F69551-3466-4B47-BC4B-5EB1979F88D0}" dt="2021-09-03T14:20:19.724" v="190"/>
        <pc:sldMkLst>
          <pc:docMk/>
          <pc:sldMk cId="638019216" sldId="2147469371"/>
        </pc:sldMkLst>
      </pc:sldChg>
      <pc:sldChg chg="del">
        <pc:chgData name="David Warner" userId="S::david_dwarnerii.com#ext#@microsoft.onmicrosoft.com::acafcf14-4098-4a83-9425-e73571277a06" providerId="AD" clId="Web-{33F69551-3466-4B47-BC4B-5EB1979F88D0}" dt="2021-09-03T14:20:21.521" v="191"/>
        <pc:sldMkLst>
          <pc:docMk/>
          <pc:sldMk cId="675798191" sldId="2147469372"/>
        </pc:sldMkLst>
      </pc:sldChg>
    </pc:docChg>
  </pc:docChgLst>
  <pc:docChgLst>
    <pc:chgData name="Vesa Juvonen" userId="c7243be1-99a3-4752-ab2a-0cf698cf8236" providerId="ADAL" clId="{F79FA503-8B26-44FC-8335-AC827AE0E30D}"/>
    <pc:docChg chg="undo custSel addSld delSld modSld modSection">
      <pc:chgData name="Vesa Juvonen" userId="c7243be1-99a3-4752-ab2a-0cf698cf8236" providerId="ADAL" clId="{F79FA503-8B26-44FC-8335-AC827AE0E30D}" dt="2021-11-04T20:57:47.551" v="346" actId="20577"/>
      <pc:docMkLst>
        <pc:docMk/>
      </pc:docMkLst>
      <pc:sldChg chg="delSp del mod">
        <pc:chgData name="Vesa Juvonen" userId="c7243be1-99a3-4752-ab2a-0cf698cf8236" providerId="ADAL" clId="{F79FA503-8B26-44FC-8335-AC827AE0E30D}" dt="2021-11-03T19:58:11.654" v="5" actId="47"/>
        <pc:sldMkLst>
          <pc:docMk/>
          <pc:sldMk cId="2974719989" sldId="267"/>
        </pc:sldMkLst>
        <pc:spChg chg="del">
          <ac:chgData name="Vesa Juvonen" userId="c7243be1-99a3-4752-ab2a-0cf698cf8236" providerId="ADAL" clId="{F79FA503-8B26-44FC-8335-AC827AE0E30D}" dt="2021-11-03T19:58:08.533" v="4" actId="478"/>
          <ac:spMkLst>
            <pc:docMk/>
            <pc:sldMk cId="2974719989" sldId="267"/>
            <ac:spMk id="4" creationId="{7708774E-1AD0-48A7-8368-2C817C76A4F5}"/>
          </ac:spMkLst>
        </pc:spChg>
      </pc:sldChg>
      <pc:sldChg chg="delSp mod">
        <pc:chgData name="Vesa Juvonen" userId="c7243be1-99a3-4752-ab2a-0cf698cf8236" providerId="ADAL" clId="{F79FA503-8B26-44FC-8335-AC827AE0E30D}" dt="2021-11-03T19:58:53.771" v="18" actId="478"/>
        <pc:sldMkLst>
          <pc:docMk/>
          <pc:sldMk cId="631502111" sldId="11650"/>
        </pc:sldMkLst>
        <pc:spChg chg="del">
          <ac:chgData name="Vesa Juvonen" userId="c7243be1-99a3-4752-ab2a-0cf698cf8236" providerId="ADAL" clId="{F79FA503-8B26-44FC-8335-AC827AE0E30D}" dt="2021-11-03T19:58:53.771" v="18" actId="478"/>
          <ac:spMkLst>
            <pc:docMk/>
            <pc:sldMk cId="631502111" sldId="11650"/>
            <ac:spMk id="4" creationId="{C13AA4B1-F11E-451B-8BCB-04D19229B6FE}"/>
          </ac:spMkLst>
        </pc:spChg>
      </pc:sldChg>
      <pc:sldChg chg="addSp delSp modSp add mod">
        <pc:chgData name="Vesa Juvonen" userId="c7243be1-99a3-4752-ab2a-0cf698cf8236" providerId="ADAL" clId="{F79FA503-8B26-44FC-8335-AC827AE0E30D}" dt="2021-11-04T10:58:58.859" v="320" actId="207"/>
        <pc:sldMkLst>
          <pc:docMk/>
          <pc:sldMk cId="1166268011" sldId="2076137721"/>
        </pc:sldMkLst>
        <pc:spChg chg="mod">
          <ac:chgData name="Vesa Juvonen" userId="c7243be1-99a3-4752-ab2a-0cf698cf8236" providerId="ADAL" clId="{F79FA503-8B26-44FC-8335-AC827AE0E30D}" dt="2021-11-04T10:58:58.859" v="320" actId="207"/>
          <ac:spMkLst>
            <pc:docMk/>
            <pc:sldMk cId="1166268011" sldId="2076137721"/>
            <ac:spMk id="11" creationId="{463E50D4-3798-4435-9259-B3FD089AF08B}"/>
          </ac:spMkLst>
        </pc:spChg>
        <pc:spChg chg="mod">
          <ac:chgData name="Vesa Juvonen" userId="c7243be1-99a3-4752-ab2a-0cf698cf8236" providerId="ADAL" clId="{F79FA503-8B26-44FC-8335-AC827AE0E30D}" dt="2021-11-03T19:58:16.243" v="6" actId="207"/>
          <ac:spMkLst>
            <pc:docMk/>
            <pc:sldMk cId="1166268011" sldId="2076137721"/>
            <ac:spMk id="18" creationId="{E5183C7A-C387-45C5-B839-7BB228B4091B}"/>
          </ac:spMkLst>
        </pc:spChg>
        <pc:spChg chg="mod">
          <ac:chgData name="Vesa Juvonen" userId="c7243be1-99a3-4752-ab2a-0cf698cf8236" providerId="ADAL" clId="{F79FA503-8B26-44FC-8335-AC827AE0E30D}" dt="2021-11-03T19:58:22.282" v="7" actId="207"/>
          <ac:spMkLst>
            <pc:docMk/>
            <pc:sldMk cId="1166268011" sldId="2076137721"/>
            <ac:spMk id="19" creationId="{B96EE522-6672-435D-A47F-0B904BCE8C3A}"/>
          </ac:spMkLst>
        </pc:spChg>
        <pc:picChg chg="add mod">
          <ac:chgData name="Vesa Juvonen" userId="c7243be1-99a3-4752-ab2a-0cf698cf8236" providerId="ADAL" clId="{F79FA503-8B26-44FC-8335-AC827AE0E30D}" dt="2021-11-03T19:58:48.507" v="17" actId="1036"/>
          <ac:picMkLst>
            <pc:docMk/>
            <pc:sldMk cId="1166268011" sldId="2076137721"/>
            <ac:picMk id="5" creationId="{CC2E517E-8002-413D-8E8C-147F8D3F640F}"/>
          </ac:picMkLst>
        </pc:picChg>
        <pc:picChg chg="del">
          <ac:chgData name="Vesa Juvonen" userId="c7243be1-99a3-4752-ab2a-0cf698cf8236" providerId="ADAL" clId="{F79FA503-8B26-44FC-8335-AC827AE0E30D}" dt="2021-11-03T19:58:30.883" v="8" actId="478"/>
          <ac:picMkLst>
            <pc:docMk/>
            <pc:sldMk cId="1166268011" sldId="2076137721"/>
            <ac:picMk id="7" creationId="{AF12EC05-C5A8-4679-B30D-FE6EF779949F}"/>
          </ac:picMkLst>
        </pc:picChg>
      </pc:sldChg>
      <pc:sldChg chg="delSp del mod">
        <pc:chgData name="Vesa Juvonen" userId="c7243be1-99a3-4752-ab2a-0cf698cf8236" providerId="ADAL" clId="{F79FA503-8B26-44FC-8335-AC827AE0E30D}" dt="2021-11-03T19:57:40.288" v="2" actId="47"/>
        <pc:sldMkLst>
          <pc:docMk/>
          <pc:sldMk cId="2981931010" sldId="2076137728"/>
        </pc:sldMkLst>
        <pc:spChg chg="del">
          <ac:chgData name="Vesa Juvonen" userId="c7243be1-99a3-4752-ab2a-0cf698cf8236" providerId="ADAL" clId="{F79FA503-8B26-44FC-8335-AC827AE0E30D}" dt="2021-11-03T19:51:53.096" v="0" actId="478"/>
          <ac:spMkLst>
            <pc:docMk/>
            <pc:sldMk cId="2981931010" sldId="2076137728"/>
            <ac:spMk id="3" creationId="{80FCA7F3-B0DD-4A6B-A779-A5879B4A5C31}"/>
          </ac:spMkLst>
        </pc:spChg>
      </pc:sldChg>
      <pc:sldChg chg="add">
        <pc:chgData name="Vesa Juvonen" userId="c7243be1-99a3-4752-ab2a-0cf698cf8236" providerId="ADAL" clId="{F79FA503-8B26-44FC-8335-AC827AE0E30D}" dt="2021-11-03T19:57:38.616" v="1"/>
        <pc:sldMkLst>
          <pc:docMk/>
          <pc:sldMk cId="3113198250" sldId="2076137737"/>
        </pc:sldMkLst>
      </pc:sldChg>
      <pc:sldChg chg="addSp modSp new mod modClrScheme chgLayout">
        <pc:chgData name="Vesa Juvonen" userId="c7243be1-99a3-4752-ab2a-0cf698cf8236" providerId="ADAL" clId="{F79FA503-8B26-44FC-8335-AC827AE0E30D}" dt="2021-11-04T20:57:47.551" v="346" actId="20577"/>
        <pc:sldMkLst>
          <pc:docMk/>
          <pc:sldMk cId="837812005" sldId="2134805600"/>
        </pc:sldMkLst>
        <pc:spChg chg="add mod ord">
          <ac:chgData name="Vesa Juvonen" userId="c7243be1-99a3-4752-ab2a-0cf698cf8236" providerId="ADAL" clId="{F79FA503-8B26-44FC-8335-AC827AE0E30D}" dt="2021-11-04T10:59:12.892" v="342" actId="20577"/>
          <ac:spMkLst>
            <pc:docMk/>
            <pc:sldMk cId="837812005" sldId="2134805600"/>
            <ac:spMk id="4" creationId="{D5553122-5672-49E0-86A0-770A0FE9C1B2}"/>
          </ac:spMkLst>
        </pc:spChg>
        <pc:spChg chg="add mod">
          <ac:chgData name="Vesa Juvonen" userId="c7243be1-99a3-4752-ab2a-0cf698cf8236" providerId="ADAL" clId="{F79FA503-8B26-44FC-8335-AC827AE0E30D}" dt="2021-11-04T10:57:43.323" v="202" actId="1036"/>
          <ac:spMkLst>
            <pc:docMk/>
            <pc:sldMk cId="837812005" sldId="2134805600"/>
            <ac:spMk id="5" creationId="{78CA2CA6-B6E6-44A2-A3FF-D31E50A2BB41}"/>
          </ac:spMkLst>
        </pc:spChg>
        <pc:spChg chg="add mod">
          <ac:chgData name="Vesa Juvonen" userId="c7243be1-99a3-4752-ab2a-0cf698cf8236" providerId="ADAL" clId="{F79FA503-8B26-44FC-8335-AC827AE0E30D}" dt="2021-11-04T10:57:43.323" v="202" actId="1036"/>
          <ac:spMkLst>
            <pc:docMk/>
            <pc:sldMk cId="837812005" sldId="2134805600"/>
            <ac:spMk id="7" creationId="{D88F2072-6F4F-460D-B61B-3F21B5F89F2B}"/>
          </ac:spMkLst>
        </pc:spChg>
        <pc:spChg chg="add mod">
          <ac:chgData name="Vesa Juvonen" userId="c7243be1-99a3-4752-ab2a-0cf698cf8236" providerId="ADAL" clId="{F79FA503-8B26-44FC-8335-AC827AE0E30D}" dt="2021-11-04T10:57:43.323" v="202" actId="1036"/>
          <ac:spMkLst>
            <pc:docMk/>
            <pc:sldMk cId="837812005" sldId="2134805600"/>
            <ac:spMk id="9" creationId="{4E9385E9-EBB4-4B3B-A43E-6C3ADC70F1A3}"/>
          </ac:spMkLst>
        </pc:spChg>
        <pc:spChg chg="add mod">
          <ac:chgData name="Vesa Juvonen" userId="c7243be1-99a3-4752-ab2a-0cf698cf8236" providerId="ADAL" clId="{F79FA503-8B26-44FC-8335-AC827AE0E30D}" dt="2021-11-04T10:57:43.323" v="202" actId="1036"/>
          <ac:spMkLst>
            <pc:docMk/>
            <pc:sldMk cId="837812005" sldId="2134805600"/>
            <ac:spMk id="11" creationId="{DD1EFCA9-4FF7-4A10-ADF6-446C2EFBF31A}"/>
          </ac:spMkLst>
        </pc:spChg>
        <pc:spChg chg="add mod">
          <ac:chgData name="Vesa Juvonen" userId="c7243be1-99a3-4752-ab2a-0cf698cf8236" providerId="ADAL" clId="{F79FA503-8B26-44FC-8335-AC827AE0E30D}" dt="2021-11-04T20:57:45.318" v="344" actId="20577"/>
          <ac:spMkLst>
            <pc:docMk/>
            <pc:sldMk cId="837812005" sldId="2134805600"/>
            <ac:spMk id="13" creationId="{7AA2E7E3-A92D-4FCB-B885-E5910601438B}"/>
          </ac:spMkLst>
        </pc:spChg>
        <pc:spChg chg="add mod">
          <ac:chgData name="Vesa Juvonen" userId="c7243be1-99a3-4752-ab2a-0cf698cf8236" providerId="ADAL" clId="{F79FA503-8B26-44FC-8335-AC827AE0E30D}" dt="2021-11-04T20:57:47.551" v="346" actId="20577"/>
          <ac:spMkLst>
            <pc:docMk/>
            <pc:sldMk cId="837812005" sldId="2134805600"/>
            <ac:spMk id="15" creationId="{08825732-C0E3-43AF-B051-FA356CD27A34}"/>
          </ac:spMkLst>
        </pc:spChg>
        <pc:picChg chg="add mod">
          <ac:chgData name="Vesa Juvonen" userId="c7243be1-99a3-4752-ab2a-0cf698cf8236" providerId="ADAL" clId="{F79FA503-8B26-44FC-8335-AC827AE0E30D}" dt="2021-11-04T10:57:43.323" v="202" actId="1036"/>
          <ac:picMkLst>
            <pc:docMk/>
            <pc:sldMk cId="837812005" sldId="2134805600"/>
            <ac:picMk id="3" creationId="{272E2CC5-A210-4CD9-8F16-D2BE2E5CBD9A}"/>
          </ac:picMkLst>
        </pc:picChg>
      </pc:sldChg>
      <pc:sldMasterChg chg="delSldLayout">
        <pc:chgData name="Vesa Juvonen" userId="c7243be1-99a3-4752-ab2a-0cf698cf8236" providerId="ADAL" clId="{F79FA503-8B26-44FC-8335-AC827AE0E30D}" dt="2021-11-03T19:58:11.654" v="5" actId="47"/>
        <pc:sldMasterMkLst>
          <pc:docMk/>
          <pc:sldMasterMk cId="3588427678" sldId="2147484229"/>
        </pc:sldMasterMkLst>
        <pc:sldLayoutChg chg="del">
          <pc:chgData name="Vesa Juvonen" userId="c7243be1-99a3-4752-ab2a-0cf698cf8236" providerId="ADAL" clId="{F79FA503-8B26-44FC-8335-AC827AE0E30D}" dt="2021-11-03T19:58:11.654" v="5" actId="47"/>
          <pc:sldLayoutMkLst>
            <pc:docMk/>
            <pc:sldMasterMk cId="3588427678" sldId="2147484229"/>
            <pc:sldLayoutMk cId="1329096313" sldId="2147484702"/>
          </pc:sldLayoutMkLst>
        </pc:sldLayoutChg>
      </pc:sldMasterChg>
    </pc:docChg>
  </pc:docChgLst>
  <pc:docChgLst>
    <pc:chgData name="Alex Terentiev" userId="S::aterentiev@microsoft.com::b089aebb-68c6-439e-96df-7e98da5a759e" providerId="AD" clId="Web-{72311DB5-E2EA-E1D9-1E01-5EF3867CE524}"/>
    <pc:docChg chg="modSld">
      <pc:chgData name="Alex Terentiev" userId="S::aterentiev@microsoft.com::b089aebb-68c6-439e-96df-7e98da5a759e" providerId="AD" clId="Web-{72311DB5-E2EA-E1D9-1E01-5EF3867CE524}" dt="2022-05-31T13:25:49.977" v="66" actId="20577"/>
      <pc:docMkLst>
        <pc:docMk/>
      </pc:docMkLst>
      <pc:sldChg chg="delSp modSp">
        <pc:chgData name="Alex Terentiev" userId="S::aterentiev@microsoft.com::b089aebb-68c6-439e-96df-7e98da5a759e" providerId="AD" clId="Web-{72311DB5-E2EA-E1D9-1E01-5EF3867CE524}" dt="2022-05-31T13:25:49.977" v="66" actId="20577"/>
        <pc:sldMkLst>
          <pc:docMk/>
          <pc:sldMk cId="4037611923" sldId="3334"/>
        </pc:sldMkLst>
        <pc:spChg chg="mod">
          <ac:chgData name="Alex Terentiev" userId="S::aterentiev@microsoft.com::b089aebb-68c6-439e-96df-7e98da5a759e" providerId="AD" clId="Web-{72311DB5-E2EA-E1D9-1E01-5EF3867CE524}" dt="2022-05-31T13:25:49.977" v="66" actId="20577"/>
          <ac:spMkLst>
            <pc:docMk/>
            <pc:sldMk cId="4037611923" sldId="3334"/>
            <ac:spMk id="3" creationId="{CBDC9C38-872E-4048-96FE-C321FEF21EC1}"/>
          </ac:spMkLst>
        </pc:spChg>
        <pc:spChg chg="del">
          <ac:chgData name="Alex Terentiev" userId="S::aterentiev@microsoft.com::b089aebb-68c6-439e-96df-7e98da5a759e" providerId="AD" clId="Web-{72311DB5-E2EA-E1D9-1E01-5EF3867CE524}" dt="2022-05-31T13:24:31.507" v="0"/>
          <ac:spMkLst>
            <pc:docMk/>
            <pc:sldMk cId="4037611923" sldId="3334"/>
            <ac:spMk id="18" creationId="{0C60DE50-7A4A-B1F1-11AA-E716293A54CD}"/>
          </ac:spMkLst>
        </pc:spChg>
      </pc:sldChg>
    </pc:docChg>
  </pc:docChgLst>
  <pc:docChgLst>
    <pc:chgData name="Alex Terentiev" userId="S::aterentiev@microsoft.com::b089aebb-68c6-439e-96df-7e98da5a759e" providerId="AD" clId="Web-{E2B5841A-4AC8-CFEA-F244-3865D897DFFE}"/>
    <pc:docChg chg="modSld">
      <pc:chgData name="Alex Terentiev" userId="S::aterentiev@microsoft.com::b089aebb-68c6-439e-96df-7e98da5a759e" providerId="AD" clId="Web-{E2B5841A-4AC8-CFEA-F244-3865D897DFFE}" dt="2021-12-01T17:51:11.055" v="5" actId="20577"/>
      <pc:docMkLst>
        <pc:docMk/>
      </pc:docMkLst>
      <pc:sldChg chg="delSp modSp">
        <pc:chgData name="Alex Terentiev" userId="S::aterentiev@microsoft.com::b089aebb-68c6-439e-96df-7e98da5a759e" providerId="AD" clId="Web-{E2B5841A-4AC8-CFEA-F244-3865D897DFFE}" dt="2021-12-01T17:51:11.055" v="5" actId="20577"/>
        <pc:sldMkLst>
          <pc:docMk/>
          <pc:sldMk cId="4037611923" sldId="3334"/>
        </pc:sldMkLst>
        <pc:spChg chg="mod">
          <ac:chgData name="Alex Terentiev" userId="S::aterentiev@microsoft.com::b089aebb-68c6-439e-96df-7e98da5a759e" providerId="AD" clId="Web-{E2B5841A-4AC8-CFEA-F244-3865D897DFFE}" dt="2021-12-01T17:51:11.055" v="5" actId="20577"/>
          <ac:spMkLst>
            <pc:docMk/>
            <pc:sldMk cId="4037611923" sldId="3334"/>
            <ac:spMk id="3" creationId="{CBDC9C38-872E-4048-96FE-C321FEF21EC1}"/>
          </ac:spMkLst>
        </pc:spChg>
        <pc:spChg chg="del">
          <ac:chgData name="Alex Terentiev" userId="S::aterentiev@microsoft.com::b089aebb-68c6-439e-96df-7e98da5a759e" providerId="AD" clId="Web-{E2B5841A-4AC8-CFEA-F244-3865D897DFFE}" dt="2021-12-01T17:50:59.461" v="0"/>
          <ac:spMkLst>
            <pc:docMk/>
            <pc:sldMk cId="4037611923" sldId="3334"/>
            <ac:spMk id="4" creationId="{B40F682A-245B-4723-98FA-C28027E4BD10}"/>
          </ac:spMkLst>
        </pc:spChg>
      </pc:sldChg>
    </pc:docChg>
  </pc:docChgLst>
  <pc:docChgLst>
    <pc:chgData name="Waldemar Mastykarz" userId="S::wmastyka@microsoft.com::8c3ccc08-b2ec-4e63-9b9b-25eb044a606e" providerId="AD" clId="Web-{9CC421FE-F1F9-B28F-E59B-E76910147147}"/>
    <pc:docChg chg="modSld">
      <pc:chgData name="Waldemar Mastykarz" userId="S::wmastyka@microsoft.com::8c3ccc08-b2ec-4e63-9b9b-25eb044a606e" providerId="AD" clId="Web-{9CC421FE-F1F9-B28F-E59B-E76910147147}" dt="2021-08-24T09:47:21.175" v="93" actId="20577"/>
      <pc:docMkLst>
        <pc:docMk/>
      </pc:docMkLst>
      <pc:sldChg chg="delSp modSp">
        <pc:chgData name="Waldemar Mastykarz" userId="S::wmastyka@microsoft.com::8c3ccc08-b2ec-4e63-9b9b-25eb044a606e" providerId="AD" clId="Web-{9CC421FE-F1F9-B28F-E59B-E76910147147}" dt="2021-08-24T09:47:21.175" v="93" actId="20577"/>
        <pc:sldMkLst>
          <pc:docMk/>
          <pc:sldMk cId="2253365439" sldId="1642"/>
        </pc:sldMkLst>
        <pc:spChg chg="mod">
          <ac:chgData name="Waldemar Mastykarz" userId="S::wmastyka@microsoft.com::8c3ccc08-b2ec-4e63-9b9b-25eb044a606e" providerId="AD" clId="Web-{9CC421FE-F1F9-B28F-E59B-E76910147147}" dt="2021-08-24T09:47:21.175" v="93" actId="20577"/>
          <ac:spMkLst>
            <pc:docMk/>
            <pc:sldMk cId="2253365439" sldId="1642"/>
            <ac:spMk id="3" creationId="{CBDC9C38-872E-4048-96FE-C321FEF21EC1}"/>
          </ac:spMkLst>
        </pc:spChg>
        <pc:spChg chg="del">
          <ac:chgData name="Waldemar Mastykarz" userId="S::wmastyka@microsoft.com::8c3ccc08-b2ec-4e63-9b9b-25eb044a606e" providerId="AD" clId="Web-{9CC421FE-F1F9-B28F-E59B-E76910147147}" dt="2021-08-24T09:46:12.314" v="0"/>
          <ac:spMkLst>
            <pc:docMk/>
            <pc:sldMk cId="2253365439" sldId="1642"/>
            <ac:spMk id="4" creationId="{33D6A441-B0E1-4258-BCC7-DDF38D3404C1}"/>
          </ac:spMkLst>
        </pc:spChg>
      </pc:sldChg>
    </pc:docChg>
  </pc:docChgLst>
  <pc:docChgLst>
    <pc:chgData clId="Web-{105E0D5F-6B0D-4B90-9FA6-A9597CFD9B26}"/>
    <pc:docChg chg="modSld">
      <pc:chgData name="" userId="" providerId="" clId="Web-{105E0D5F-6B0D-4B90-9FA6-A9597CFD9B26}" dt="2021-10-18T15:40:57.163" v="1" actId="20577"/>
      <pc:docMkLst>
        <pc:docMk/>
      </pc:docMkLst>
      <pc:sldChg chg="modSp">
        <pc:chgData name="" userId="" providerId="" clId="Web-{105E0D5F-6B0D-4B90-9FA6-A9597CFD9B26}" dt="2021-10-18T15:40:57.163" v="1" actId="20577"/>
        <pc:sldMkLst>
          <pc:docMk/>
          <pc:sldMk cId="2877399898" sldId="1623"/>
        </pc:sldMkLst>
        <pc:spChg chg="mod">
          <ac:chgData name="" userId="" providerId="" clId="Web-{105E0D5F-6B0D-4B90-9FA6-A9597CFD9B26}" dt="2021-10-18T15:40:57.163" v="1" actId="20577"/>
          <ac:spMkLst>
            <pc:docMk/>
            <pc:sldMk cId="2877399898" sldId="1623"/>
            <ac:spMk id="3" creationId="{CBDC9C38-872E-4048-96FE-C321FEF21EC1}"/>
          </ac:spMkLst>
        </pc:spChg>
      </pc:sldChg>
    </pc:docChg>
  </pc:docChgLst>
  <pc:docChgLst>
    <pc:chgData name="David Warner" userId="51ffa14d-fdfd-4571-a787-ad4b3bb92711" providerId="ADAL" clId="{C8361D85-C2D8-4449-85C4-E10F019F71DF}"/>
    <pc:docChg chg="undo custSel modSld">
      <pc:chgData name="David Warner" userId="51ffa14d-fdfd-4571-a787-ad4b3bb92711" providerId="ADAL" clId="{C8361D85-C2D8-4449-85C4-E10F019F71DF}" dt="2022-05-17T16:19:00.833" v="374" actId="20577"/>
      <pc:docMkLst>
        <pc:docMk/>
      </pc:docMkLst>
      <pc:sldChg chg="modSp mod">
        <pc:chgData name="David Warner" userId="51ffa14d-fdfd-4571-a787-ad4b3bb92711" providerId="ADAL" clId="{C8361D85-C2D8-4449-85C4-E10F019F71DF}" dt="2022-05-05T23:37:17.398" v="14" actId="20577"/>
        <pc:sldMkLst>
          <pc:docMk/>
          <pc:sldMk cId="2967945684" sldId="277"/>
        </pc:sldMkLst>
        <pc:spChg chg="mod">
          <ac:chgData name="David Warner" userId="51ffa14d-fdfd-4571-a787-ad4b3bb92711" providerId="ADAL" clId="{C8361D85-C2D8-4449-85C4-E10F019F71DF}" dt="2022-05-05T23:37:17.398" v="14" actId="20577"/>
          <ac:spMkLst>
            <pc:docMk/>
            <pc:sldMk cId="2967945684" sldId="277"/>
            <ac:spMk id="4" creationId="{A04E16D6-6682-4068-BF11-BA8E4E8E1BBC}"/>
          </ac:spMkLst>
        </pc:spChg>
      </pc:sldChg>
      <pc:sldChg chg="modSp mod">
        <pc:chgData name="David Warner" userId="51ffa14d-fdfd-4571-a787-ad4b3bb92711" providerId="ADAL" clId="{C8361D85-C2D8-4449-85C4-E10F019F71DF}" dt="2022-05-05T23:36:56.650" v="1" actId="20577"/>
        <pc:sldMkLst>
          <pc:docMk/>
          <pc:sldMk cId="287163252" sldId="1567"/>
        </pc:sldMkLst>
        <pc:spChg chg="mod">
          <ac:chgData name="David Warner" userId="51ffa14d-fdfd-4571-a787-ad4b3bb92711" providerId="ADAL" clId="{C8361D85-C2D8-4449-85C4-E10F019F71DF}" dt="2022-05-05T23:36:56.650" v="1" actId="20577"/>
          <ac:spMkLst>
            <pc:docMk/>
            <pc:sldMk cId="287163252" sldId="1567"/>
            <ac:spMk id="8" creationId="{00000000-0000-0000-0000-000000000000}"/>
          </ac:spMkLst>
        </pc:spChg>
      </pc:sldChg>
      <pc:sldChg chg="addSp modSp">
        <pc:chgData name="David Warner" userId="51ffa14d-fdfd-4571-a787-ad4b3bb92711" providerId="ADAL" clId="{C8361D85-C2D8-4449-85C4-E10F019F71DF}" dt="2022-05-05T23:44:06.470" v="178"/>
        <pc:sldMkLst>
          <pc:docMk/>
          <pc:sldMk cId="2877399898" sldId="1623"/>
        </pc:sldMkLst>
        <pc:spChg chg="add mod">
          <ac:chgData name="David Warner" userId="51ffa14d-fdfd-4571-a787-ad4b3bb92711" providerId="ADAL" clId="{C8361D85-C2D8-4449-85C4-E10F019F71DF}" dt="2022-05-05T23:44:06.470" v="178"/>
          <ac:spMkLst>
            <pc:docMk/>
            <pc:sldMk cId="2877399898" sldId="1623"/>
            <ac:spMk id="207" creationId="{EE74A995-7E23-CB62-90E6-18E41200328C}"/>
          </ac:spMkLst>
        </pc:spChg>
      </pc:sldChg>
      <pc:sldChg chg="addSp modSp">
        <pc:chgData name="David Warner" userId="51ffa14d-fdfd-4571-a787-ad4b3bb92711" providerId="ADAL" clId="{C8361D85-C2D8-4449-85C4-E10F019F71DF}" dt="2022-05-05T23:44:05.077" v="177"/>
        <pc:sldMkLst>
          <pc:docMk/>
          <pc:sldMk cId="2253365439" sldId="1642"/>
        </pc:sldMkLst>
        <pc:spChg chg="add mod">
          <ac:chgData name="David Warner" userId="51ffa14d-fdfd-4571-a787-ad4b3bb92711" providerId="ADAL" clId="{C8361D85-C2D8-4449-85C4-E10F019F71DF}" dt="2022-05-05T23:44:05.077" v="177"/>
          <ac:spMkLst>
            <pc:docMk/>
            <pc:sldMk cId="2253365439" sldId="1642"/>
            <ac:spMk id="22" creationId="{02583A4B-1335-EE6B-59AE-16D322E1CE64}"/>
          </ac:spMkLst>
        </pc:spChg>
      </pc:sldChg>
      <pc:sldChg chg="modSp mod">
        <pc:chgData name="David Warner" userId="51ffa14d-fdfd-4571-a787-ad4b3bb92711" providerId="ADAL" clId="{C8361D85-C2D8-4449-85C4-E10F019F71DF}" dt="2022-05-05T23:40:16.770" v="117" actId="14826"/>
        <pc:sldMkLst>
          <pc:docMk/>
          <pc:sldMk cId="10702720" sldId="2079"/>
        </pc:sldMkLst>
        <pc:spChg chg="mod">
          <ac:chgData name="David Warner" userId="51ffa14d-fdfd-4571-a787-ad4b3bb92711" providerId="ADAL" clId="{C8361D85-C2D8-4449-85C4-E10F019F71DF}" dt="2022-05-05T23:39:55.778" v="115"/>
          <ac:spMkLst>
            <pc:docMk/>
            <pc:sldMk cId="10702720" sldId="2079"/>
            <ac:spMk id="8" creationId="{00000000-0000-0000-0000-000000000000}"/>
          </ac:spMkLst>
        </pc:spChg>
        <pc:picChg chg="mod">
          <ac:chgData name="David Warner" userId="51ffa14d-fdfd-4571-a787-ad4b3bb92711" providerId="ADAL" clId="{C8361D85-C2D8-4449-85C4-E10F019F71DF}" dt="2022-05-05T23:40:10.026" v="116" actId="14826"/>
          <ac:picMkLst>
            <pc:docMk/>
            <pc:sldMk cId="10702720" sldId="2079"/>
            <ac:picMk id="11" creationId="{1969CEB2-97BE-4D53-B93F-16FBDB07A39C}"/>
          </ac:picMkLst>
        </pc:picChg>
        <pc:picChg chg="mod">
          <ac:chgData name="David Warner" userId="51ffa14d-fdfd-4571-a787-ad4b3bb92711" providerId="ADAL" clId="{C8361D85-C2D8-4449-85C4-E10F019F71DF}" dt="2022-05-05T23:40:16.770" v="117" actId="14826"/>
          <ac:picMkLst>
            <pc:docMk/>
            <pc:sldMk cId="10702720" sldId="2079"/>
            <ac:picMk id="15" creationId="{93E33F33-16F6-44AF-9AC5-57603F31A144}"/>
          </ac:picMkLst>
        </pc:picChg>
      </pc:sldChg>
      <pc:sldChg chg="addSp modSp">
        <pc:chgData name="David Warner" userId="51ffa14d-fdfd-4571-a787-ad4b3bb92711" providerId="ADAL" clId="{C8361D85-C2D8-4449-85C4-E10F019F71DF}" dt="2022-05-05T23:44:04.042" v="176"/>
        <pc:sldMkLst>
          <pc:docMk/>
          <pc:sldMk cId="4037611923" sldId="3334"/>
        </pc:sldMkLst>
        <pc:spChg chg="add mod">
          <ac:chgData name="David Warner" userId="51ffa14d-fdfd-4571-a787-ad4b3bb92711" providerId="ADAL" clId="{C8361D85-C2D8-4449-85C4-E10F019F71DF}" dt="2022-05-05T23:44:04.042" v="176"/>
          <ac:spMkLst>
            <pc:docMk/>
            <pc:sldMk cId="4037611923" sldId="3334"/>
            <ac:spMk id="18" creationId="{D2E652E4-0B3B-F5F1-1B90-3B4D1C282C1C}"/>
          </ac:spMkLst>
        </pc:spChg>
      </pc:sldChg>
      <pc:sldChg chg="modSp mod">
        <pc:chgData name="David Warner" userId="51ffa14d-fdfd-4571-a787-ad4b3bb92711" providerId="ADAL" clId="{C8361D85-C2D8-4449-85C4-E10F019F71DF}" dt="2022-05-05T23:43:51.489" v="172" actId="1035"/>
        <pc:sldMkLst>
          <pc:docMk/>
          <pc:sldMk cId="778883926" sldId="2076136264"/>
        </pc:sldMkLst>
        <pc:spChg chg="mod">
          <ac:chgData name="David Warner" userId="51ffa14d-fdfd-4571-a787-ad4b3bb92711" providerId="ADAL" clId="{C8361D85-C2D8-4449-85C4-E10F019F71DF}" dt="2022-05-05T23:43:29.437" v="145" actId="1036"/>
          <ac:spMkLst>
            <pc:docMk/>
            <pc:sldMk cId="778883926" sldId="2076136264"/>
            <ac:spMk id="14" creationId="{953584C8-8734-42EA-AD16-6AA2B405D249}"/>
          </ac:spMkLst>
        </pc:spChg>
        <pc:picChg chg="mod">
          <ac:chgData name="David Warner" userId="51ffa14d-fdfd-4571-a787-ad4b3bb92711" providerId="ADAL" clId="{C8361D85-C2D8-4449-85C4-E10F019F71DF}" dt="2022-05-05T23:43:51.489" v="172" actId="1035"/>
          <ac:picMkLst>
            <pc:docMk/>
            <pc:sldMk cId="778883926" sldId="2076136264"/>
            <ac:picMk id="6" creationId="{6B96880A-89CD-4450-AE79-E2EC4F9F20C6}"/>
          </ac:picMkLst>
        </pc:picChg>
        <pc:picChg chg="mod">
          <ac:chgData name="David Warner" userId="51ffa14d-fdfd-4571-a787-ad4b3bb92711" providerId="ADAL" clId="{C8361D85-C2D8-4449-85C4-E10F019F71DF}" dt="2022-05-05T23:43:29.437" v="145" actId="1036"/>
          <ac:picMkLst>
            <pc:docMk/>
            <pc:sldMk cId="778883926" sldId="2076136264"/>
            <ac:picMk id="10" creationId="{15B0DB46-24E4-45EE-8E26-622D1FA3D4D0}"/>
          </ac:picMkLst>
        </pc:picChg>
        <pc:picChg chg="mod">
          <ac:chgData name="David Warner" userId="51ffa14d-fdfd-4571-a787-ad4b3bb92711" providerId="ADAL" clId="{C8361D85-C2D8-4449-85C4-E10F019F71DF}" dt="2022-05-05T23:43:39.408" v="146" actId="14826"/>
          <ac:picMkLst>
            <pc:docMk/>
            <pc:sldMk cId="778883926" sldId="2076136264"/>
            <ac:picMk id="11" creationId="{47158F51-FAAD-4DE3-B803-9B850CB0571E}"/>
          </ac:picMkLst>
        </pc:picChg>
      </pc:sldChg>
      <pc:sldChg chg="addSp modSp">
        <pc:chgData name="David Warner" userId="51ffa14d-fdfd-4571-a787-ad4b3bb92711" providerId="ADAL" clId="{C8361D85-C2D8-4449-85C4-E10F019F71DF}" dt="2022-05-05T23:44:02.402" v="175"/>
        <pc:sldMkLst>
          <pc:docMk/>
          <pc:sldMk cId="2925091645" sldId="2076136308"/>
        </pc:sldMkLst>
        <pc:spChg chg="add mod">
          <ac:chgData name="David Warner" userId="51ffa14d-fdfd-4571-a787-ad4b3bb92711" providerId="ADAL" clId="{C8361D85-C2D8-4449-85C4-E10F019F71DF}" dt="2022-05-05T23:44:02.402" v="175"/>
          <ac:spMkLst>
            <pc:docMk/>
            <pc:sldMk cId="2925091645" sldId="2076136308"/>
            <ac:spMk id="30" creationId="{E555C306-1BEF-8E52-2D80-0C2AA2325EB2}"/>
          </ac:spMkLst>
        </pc:spChg>
      </pc:sldChg>
      <pc:sldChg chg="addSp delSp modSp mod">
        <pc:chgData name="David Warner" userId="51ffa14d-fdfd-4571-a787-ad4b3bb92711" providerId="ADAL" clId="{C8361D85-C2D8-4449-85C4-E10F019F71DF}" dt="2022-05-17T16:10:54.076" v="218" actId="14826"/>
        <pc:sldMkLst>
          <pc:docMk/>
          <pc:sldMk cId="1812315545" sldId="2134805597"/>
        </pc:sldMkLst>
        <pc:spChg chg="del">
          <ac:chgData name="David Warner" userId="51ffa14d-fdfd-4571-a787-ad4b3bb92711" providerId="ADAL" clId="{C8361D85-C2D8-4449-85C4-E10F019F71DF}" dt="2022-05-17T16:09:41.310" v="189" actId="478"/>
          <ac:spMkLst>
            <pc:docMk/>
            <pc:sldMk cId="1812315545" sldId="2134805597"/>
            <ac:spMk id="2" creationId="{3B1CD923-AA08-B620-31D1-A9B3B827A3D9}"/>
          </ac:spMkLst>
        </pc:spChg>
        <pc:spChg chg="add del mod">
          <ac:chgData name="David Warner" userId="51ffa14d-fdfd-4571-a787-ad4b3bb92711" providerId="ADAL" clId="{C8361D85-C2D8-4449-85C4-E10F019F71DF}" dt="2022-05-17T16:09:46.977" v="195" actId="478"/>
          <ac:spMkLst>
            <pc:docMk/>
            <pc:sldMk cId="1812315545" sldId="2134805597"/>
            <ac:spMk id="9" creationId="{11980BC8-2E57-2C9B-B3C4-42BCB6AFA8F4}"/>
          </ac:spMkLst>
        </pc:spChg>
        <pc:spChg chg="mod">
          <ac:chgData name="David Warner" userId="51ffa14d-fdfd-4571-a787-ad4b3bb92711" providerId="ADAL" clId="{C8361D85-C2D8-4449-85C4-E10F019F71DF}" dt="2022-05-17T16:10:02.707" v="217" actId="2711"/>
          <ac:spMkLst>
            <pc:docMk/>
            <pc:sldMk cId="1812315545" sldId="2134805597"/>
            <ac:spMk id="10" creationId="{16E1CB8C-122B-4C5A-8724-D74AEC2B5DEC}"/>
          </ac:spMkLst>
        </pc:spChg>
        <pc:picChg chg="mod">
          <ac:chgData name="David Warner" userId="51ffa14d-fdfd-4571-a787-ad4b3bb92711" providerId="ADAL" clId="{C8361D85-C2D8-4449-85C4-E10F019F71DF}" dt="2022-05-17T16:10:54.076" v="218" actId="14826"/>
          <ac:picMkLst>
            <pc:docMk/>
            <pc:sldMk cId="1812315545" sldId="2134805597"/>
            <ac:picMk id="5" creationId="{7D7D6216-C55C-F9B4-A00A-5668AC8F7D28}"/>
          </ac:picMkLst>
        </pc:picChg>
      </pc:sldChg>
      <pc:sldChg chg="addSp modSp mod">
        <pc:chgData name="David Warner" userId="51ffa14d-fdfd-4571-a787-ad4b3bb92711" providerId="ADAL" clId="{C8361D85-C2D8-4449-85C4-E10F019F71DF}" dt="2022-05-17T16:09:30.820" v="188" actId="1076"/>
        <pc:sldMkLst>
          <pc:docMk/>
          <pc:sldMk cId="460153747" sldId="2134805598"/>
        </pc:sldMkLst>
        <pc:spChg chg="add mod">
          <ac:chgData name="David Warner" userId="51ffa14d-fdfd-4571-a787-ad4b3bb92711" providerId="ADAL" clId="{C8361D85-C2D8-4449-85C4-E10F019F71DF}" dt="2022-05-17T16:09:30.820" v="188" actId="1076"/>
          <ac:spMkLst>
            <pc:docMk/>
            <pc:sldMk cId="460153747" sldId="2134805598"/>
            <ac:spMk id="12" creationId="{4C78D499-1439-58C2-D526-7365C012D174}"/>
          </ac:spMkLst>
        </pc:spChg>
      </pc:sldChg>
      <pc:sldChg chg="addSp delSp modSp mod">
        <pc:chgData name="David Warner" userId="51ffa14d-fdfd-4571-a787-ad4b3bb92711" providerId="ADAL" clId="{C8361D85-C2D8-4449-85C4-E10F019F71DF}" dt="2022-05-17T16:19:00.833" v="374" actId="20577"/>
        <pc:sldMkLst>
          <pc:docMk/>
          <pc:sldMk cId="154491924" sldId="2134805599"/>
        </pc:sldMkLst>
        <pc:spChg chg="mod">
          <ac:chgData name="David Warner" userId="51ffa14d-fdfd-4571-a787-ad4b3bb92711" providerId="ADAL" clId="{C8361D85-C2D8-4449-85C4-E10F019F71DF}" dt="2022-05-17T16:19:00.833" v="374" actId="20577"/>
          <ac:spMkLst>
            <pc:docMk/>
            <pc:sldMk cId="154491924" sldId="2134805599"/>
            <ac:spMk id="3" creationId="{CBDC9C38-872E-4048-96FE-C321FEF21EC1}"/>
          </ac:spMkLst>
        </pc:spChg>
        <pc:spChg chg="add del mod">
          <ac:chgData name="David Warner" userId="51ffa14d-fdfd-4571-a787-ad4b3bb92711" providerId="ADAL" clId="{C8361D85-C2D8-4449-85C4-E10F019F71DF}" dt="2022-05-17T16:16:22.607" v="282" actId="478"/>
          <ac:spMkLst>
            <pc:docMk/>
            <pc:sldMk cId="154491924" sldId="2134805599"/>
            <ac:spMk id="48" creationId="{051E4707-7093-FBAD-0B44-62F8132F5198}"/>
          </ac:spMkLst>
        </pc:spChg>
        <pc:picChg chg="del">
          <ac:chgData name="David Warner" userId="51ffa14d-fdfd-4571-a787-ad4b3bb92711" providerId="ADAL" clId="{C8361D85-C2D8-4449-85C4-E10F019F71DF}" dt="2022-05-17T16:18:49.713" v="335" actId="478"/>
          <ac:picMkLst>
            <pc:docMk/>
            <pc:sldMk cId="154491924" sldId="2134805599"/>
            <ac:picMk id="29" creationId="{E8DC1192-0F89-4521-AC70-9EE3FE847BB2}"/>
          </ac:picMkLst>
        </pc:picChg>
        <pc:picChg chg="del">
          <ac:chgData name="David Warner" userId="51ffa14d-fdfd-4571-a787-ad4b3bb92711" providerId="ADAL" clId="{C8361D85-C2D8-4449-85C4-E10F019F71DF}" dt="2022-05-17T16:16:21.268" v="281" actId="478"/>
          <ac:picMkLst>
            <pc:docMk/>
            <pc:sldMk cId="154491924" sldId="2134805599"/>
            <ac:picMk id="47" creationId="{62D672BA-A8BB-8061-BD34-6DE217402441}"/>
          </ac:picMkLst>
        </pc:picChg>
        <pc:picChg chg="del">
          <ac:chgData name="David Warner" userId="51ffa14d-fdfd-4571-a787-ad4b3bb92711" providerId="ADAL" clId="{C8361D85-C2D8-4449-85C4-E10F019F71DF}" dt="2022-05-17T16:16:23.932" v="283" actId="478"/>
          <ac:picMkLst>
            <pc:docMk/>
            <pc:sldMk cId="154491924" sldId="2134805599"/>
            <ac:picMk id="53" creationId="{AF1B5964-B589-EAA5-F35D-5798EE7B67E4}"/>
          </ac:picMkLst>
        </pc:picChg>
        <pc:picChg chg="mod">
          <ac:chgData name="David Warner" userId="51ffa14d-fdfd-4571-a787-ad4b3bb92711" providerId="ADAL" clId="{C8361D85-C2D8-4449-85C4-E10F019F71DF}" dt="2022-05-17T16:16:32.332" v="287" actId="1076"/>
          <ac:picMkLst>
            <pc:docMk/>
            <pc:sldMk cId="154491924" sldId="2134805599"/>
            <ac:picMk id="54" creationId="{E5C3C0E2-BEE2-7881-9400-64413849EED3}"/>
          </ac:picMkLst>
        </pc:picChg>
      </pc:sldChg>
      <pc:sldChg chg="addSp modSp">
        <pc:chgData name="David Warner" userId="51ffa14d-fdfd-4571-a787-ad4b3bb92711" providerId="ADAL" clId="{C8361D85-C2D8-4449-85C4-E10F019F71DF}" dt="2022-05-05T23:44:09.904" v="180"/>
        <pc:sldMkLst>
          <pc:docMk/>
          <pc:sldMk cId="837812005" sldId="2134805600"/>
        </pc:sldMkLst>
        <pc:spChg chg="add mod">
          <ac:chgData name="David Warner" userId="51ffa14d-fdfd-4571-a787-ad4b3bb92711" providerId="ADAL" clId="{C8361D85-C2D8-4449-85C4-E10F019F71DF}" dt="2022-05-05T23:44:09.904" v="180"/>
          <ac:spMkLst>
            <pc:docMk/>
            <pc:sldMk cId="837812005" sldId="2134805600"/>
            <ac:spMk id="12" creationId="{C7A14404-0A8E-1AD9-7D5D-1FCEFE2E8439}"/>
          </ac:spMkLst>
        </pc:spChg>
      </pc:sldChg>
      <pc:sldChg chg="addSp modSp">
        <pc:chgData name="David Warner" userId="51ffa14d-fdfd-4571-a787-ad4b3bb92711" providerId="ADAL" clId="{C8361D85-C2D8-4449-85C4-E10F019F71DF}" dt="2022-05-05T23:44:07.893" v="179"/>
        <pc:sldMkLst>
          <pc:docMk/>
          <pc:sldMk cId="3452186815" sldId="2134805611"/>
        </pc:sldMkLst>
        <pc:spChg chg="add mod">
          <ac:chgData name="David Warner" userId="51ffa14d-fdfd-4571-a787-ad4b3bb92711" providerId="ADAL" clId="{C8361D85-C2D8-4449-85C4-E10F019F71DF}" dt="2022-05-05T23:44:07.893" v="179"/>
          <ac:spMkLst>
            <pc:docMk/>
            <pc:sldMk cId="3452186815" sldId="2134805611"/>
            <ac:spMk id="13" creationId="{B16FC0A4-0F73-E60C-B04B-18EA140B9FD1}"/>
          </ac:spMkLst>
        </pc:spChg>
      </pc:sldChg>
      <pc:sldChg chg="addSp delSp modSp mod">
        <pc:chgData name="David Warner" userId="51ffa14d-fdfd-4571-a787-ad4b3bb92711" providerId="ADAL" clId="{C8361D85-C2D8-4449-85C4-E10F019F71DF}" dt="2022-05-17T16:14:05.403" v="279" actId="478"/>
        <pc:sldMkLst>
          <pc:docMk/>
          <pc:sldMk cId="1954581032" sldId="2134805612"/>
        </pc:sldMkLst>
        <pc:spChg chg="mod">
          <ac:chgData name="David Warner" userId="51ffa14d-fdfd-4571-a787-ad4b3bb92711" providerId="ADAL" clId="{C8361D85-C2D8-4449-85C4-E10F019F71DF}" dt="2022-05-17T16:13:59.635" v="278" actId="20577"/>
          <ac:spMkLst>
            <pc:docMk/>
            <pc:sldMk cId="1954581032" sldId="2134805612"/>
            <ac:spMk id="14" creationId="{D48B03A6-9931-4060-866B-02B036F803DE}"/>
          </ac:spMkLst>
        </pc:spChg>
        <pc:spChg chg="add del mod">
          <ac:chgData name="David Warner" userId="51ffa14d-fdfd-4571-a787-ad4b3bb92711" providerId="ADAL" clId="{C8361D85-C2D8-4449-85C4-E10F019F71DF}" dt="2022-05-17T16:14:05.403" v="279" actId="478"/>
          <ac:spMkLst>
            <pc:docMk/>
            <pc:sldMk cId="1954581032" sldId="2134805612"/>
            <ac:spMk id="15" creationId="{AFD70369-33D8-8786-93AD-5076314B6431}"/>
          </ac:spMkLst>
        </pc:spChg>
        <pc:spChg chg="mod">
          <ac:chgData name="David Warner" userId="51ffa14d-fdfd-4571-a787-ad4b3bb92711" providerId="ADAL" clId="{C8361D85-C2D8-4449-85C4-E10F019F71DF}" dt="2022-05-05T23:44:31.549" v="187" actId="20577"/>
          <ac:spMkLst>
            <pc:docMk/>
            <pc:sldMk cId="1954581032" sldId="2134805612"/>
            <ac:spMk id="19" creationId="{B96EE522-6672-435D-A47F-0B904BCE8C3A}"/>
          </ac:spMkLst>
        </pc:spChg>
      </pc:sldChg>
      <pc:sldChg chg="addSp modSp">
        <pc:chgData name="David Warner" userId="51ffa14d-fdfd-4571-a787-ad4b3bb92711" providerId="ADAL" clId="{C8361D85-C2D8-4449-85C4-E10F019F71DF}" dt="2022-05-05T23:44:10.707" v="181"/>
        <pc:sldMkLst>
          <pc:docMk/>
          <pc:sldMk cId="2923261421" sldId="2145707289"/>
        </pc:sldMkLst>
        <pc:spChg chg="add mod">
          <ac:chgData name="David Warner" userId="51ffa14d-fdfd-4571-a787-ad4b3bb92711" providerId="ADAL" clId="{C8361D85-C2D8-4449-85C4-E10F019F71DF}" dt="2022-05-05T23:44:10.707" v="181"/>
          <ac:spMkLst>
            <pc:docMk/>
            <pc:sldMk cId="2923261421" sldId="2145707289"/>
            <ac:spMk id="14" creationId="{32668BF6-57E5-BBBA-7175-C014B1CCEF09}"/>
          </ac:spMkLst>
        </pc:spChg>
      </pc:sldChg>
      <pc:sldChg chg="addSp modSp">
        <pc:chgData name="David Warner" userId="51ffa14d-fdfd-4571-a787-ad4b3bb92711" providerId="ADAL" clId="{C8361D85-C2D8-4449-85C4-E10F019F71DF}" dt="2022-05-05T23:44:00.670" v="174"/>
        <pc:sldMkLst>
          <pc:docMk/>
          <pc:sldMk cId="1183489955" sldId="2145707292"/>
        </pc:sldMkLst>
        <pc:spChg chg="add mod">
          <ac:chgData name="David Warner" userId="51ffa14d-fdfd-4571-a787-ad4b3bb92711" providerId="ADAL" clId="{C8361D85-C2D8-4449-85C4-E10F019F71DF}" dt="2022-05-05T23:44:00.670" v="174"/>
          <ac:spMkLst>
            <pc:docMk/>
            <pc:sldMk cId="1183489955" sldId="2145707292"/>
            <ac:spMk id="38" creationId="{F4F795AF-578A-BC59-7746-648BA85E82E3}"/>
          </ac:spMkLst>
        </pc:spChg>
      </pc:sldChg>
    </pc:docChg>
  </pc:docChgLst>
  <pc:docChgLst>
    <pc:chgData name="Alex Terentiev" userId="S::aterentiev@microsoft.com::b089aebb-68c6-439e-96df-7e98da5a759e" providerId="AD" clId="Web-{433822E1-1F56-AA6C-8020-7D634E93E86C}"/>
    <pc:docChg chg="modSld">
      <pc:chgData name="Alex Terentiev" userId="S::aterentiev@microsoft.com::b089aebb-68c6-439e-96df-7e98da5a759e" providerId="AD" clId="Web-{433822E1-1F56-AA6C-8020-7D634E93E86C}" dt="2022-06-01T15:19:11.140" v="3" actId="20577"/>
      <pc:docMkLst>
        <pc:docMk/>
      </pc:docMkLst>
      <pc:sldChg chg="modSp">
        <pc:chgData name="Alex Terentiev" userId="S::aterentiev@microsoft.com::b089aebb-68c6-439e-96df-7e98da5a759e" providerId="AD" clId="Web-{433822E1-1F56-AA6C-8020-7D634E93E86C}" dt="2022-06-01T15:19:11.140" v="3" actId="20577"/>
        <pc:sldMkLst>
          <pc:docMk/>
          <pc:sldMk cId="4037611923" sldId="3334"/>
        </pc:sldMkLst>
        <pc:spChg chg="mod">
          <ac:chgData name="Alex Terentiev" userId="S::aterentiev@microsoft.com::b089aebb-68c6-439e-96df-7e98da5a759e" providerId="AD" clId="Web-{433822E1-1F56-AA6C-8020-7D634E93E86C}" dt="2022-06-01T15:19:11.140" v="3" actId="20577"/>
          <ac:spMkLst>
            <pc:docMk/>
            <pc:sldMk cId="4037611923" sldId="3334"/>
            <ac:spMk id="3" creationId="{CBDC9C38-872E-4048-96FE-C321FEF21EC1}"/>
          </ac:spMkLst>
        </pc:spChg>
      </pc:sldChg>
    </pc:docChg>
  </pc:docChgLst>
  <pc:docChgLst>
    <pc:chgData name="Vesa Juvonen" userId="c7243be1-99a3-4752-ab2a-0cf698cf8236" providerId="ADAL" clId="{57BDAF11-9AF6-4048-A253-92D5B848BF45}"/>
    <pc:docChg chg="undo custSel addSld delSld modSld modSection">
      <pc:chgData name="Vesa Juvonen" userId="c7243be1-99a3-4752-ab2a-0cf698cf8236" providerId="ADAL" clId="{57BDAF11-9AF6-4048-A253-92D5B848BF45}" dt="2022-05-05T11:38:17.386" v="345" actId="1076"/>
      <pc:docMkLst>
        <pc:docMk/>
      </pc:docMkLst>
      <pc:sldChg chg="modSp mod">
        <pc:chgData name="Vesa Juvonen" userId="c7243be1-99a3-4752-ab2a-0cf698cf8236" providerId="ADAL" clId="{57BDAF11-9AF6-4048-A253-92D5B848BF45}" dt="2022-05-05T11:34:59.372" v="339" actId="20577"/>
        <pc:sldMkLst>
          <pc:docMk/>
          <pc:sldMk cId="2967945684" sldId="277"/>
        </pc:sldMkLst>
        <pc:spChg chg="mod">
          <ac:chgData name="Vesa Juvonen" userId="c7243be1-99a3-4752-ab2a-0cf698cf8236" providerId="ADAL" clId="{57BDAF11-9AF6-4048-A253-92D5B848BF45}" dt="2022-05-05T11:34:59.372" v="339" actId="20577"/>
          <ac:spMkLst>
            <pc:docMk/>
            <pc:sldMk cId="2967945684" sldId="277"/>
            <ac:spMk id="4" creationId="{A04E16D6-6682-4068-BF11-BA8E4E8E1BBC}"/>
          </ac:spMkLst>
        </pc:spChg>
      </pc:sldChg>
      <pc:sldChg chg="addSp modSp mod">
        <pc:chgData name="Vesa Juvonen" userId="c7243be1-99a3-4752-ab2a-0cf698cf8236" providerId="ADAL" clId="{57BDAF11-9AF6-4048-A253-92D5B848BF45}" dt="2022-05-05T11:38:17.386" v="345" actId="1076"/>
        <pc:sldMkLst>
          <pc:docMk/>
          <pc:sldMk cId="3026554354" sldId="2076136368"/>
        </pc:sldMkLst>
        <pc:cxnChg chg="add mod">
          <ac:chgData name="Vesa Juvonen" userId="c7243be1-99a3-4752-ab2a-0cf698cf8236" providerId="ADAL" clId="{57BDAF11-9AF6-4048-A253-92D5B848BF45}" dt="2022-05-05T11:38:12.785" v="343" actId="1076"/>
          <ac:cxnSpMkLst>
            <pc:docMk/>
            <pc:sldMk cId="3026554354" sldId="2076136368"/>
            <ac:cxnSpMk id="8" creationId="{9CDF2B99-E356-4F15-1668-E10BEAA40D9A}"/>
          </ac:cxnSpMkLst>
        </pc:cxnChg>
        <pc:cxnChg chg="add mod">
          <ac:chgData name="Vesa Juvonen" userId="c7243be1-99a3-4752-ab2a-0cf698cf8236" providerId="ADAL" clId="{57BDAF11-9AF6-4048-A253-92D5B848BF45}" dt="2022-05-05T11:38:17.386" v="345" actId="1076"/>
          <ac:cxnSpMkLst>
            <pc:docMk/>
            <pc:sldMk cId="3026554354" sldId="2076136368"/>
            <ac:cxnSpMk id="9" creationId="{C781CEEB-2BFF-4DEF-F349-684D7BBF3358}"/>
          </ac:cxnSpMkLst>
        </pc:cxnChg>
      </pc:sldChg>
      <pc:sldChg chg="del">
        <pc:chgData name="Vesa Juvonen" userId="c7243be1-99a3-4752-ab2a-0cf698cf8236" providerId="ADAL" clId="{57BDAF11-9AF6-4048-A253-92D5B848BF45}" dt="2022-05-05T11:17:15.159" v="1" actId="47"/>
        <pc:sldMkLst>
          <pc:docMk/>
          <pc:sldMk cId="4067994953" sldId="2076137844"/>
        </pc:sldMkLst>
      </pc:sldChg>
      <pc:sldChg chg="modSp mod">
        <pc:chgData name="Vesa Juvonen" userId="c7243be1-99a3-4752-ab2a-0cf698cf8236" providerId="ADAL" clId="{57BDAF11-9AF6-4048-A253-92D5B848BF45}" dt="2022-05-05T11:18:25.450" v="46" actId="1076"/>
        <pc:sldMkLst>
          <pc:docMk/>
          <pc:sldMk cId="1812315545" sldId="2134805597"/>
        </pc:sldMkLst>
        <pc:spChg chg="mod">
          <ac:chgData name="Vesa Juvonen" userId="c7243be1-99a3-4752-ab2a-0cf698cf8236" providerId="ADAL" clId="{57BDAF11-9AF6-4048-A253-92D5B848BF45}" dt="2022-05-05T11:18:25.450" v="46" actId="1076"/>
          <ac:spMkLst>
            <pc:docMk/>
            <pc:sldMk cId="1812315545" sldId="2134805597"/>
            <ac:spMk id="2" creationId="{3B1CD923-AA08-B620-31D1-A9B3B827A3D9}"/>
          </ac:spMkLst>
        </pc:spChg>
      </pc:sldChg>
      <pc:sldChg chg="add">
        <pc:chgData name="Vesa Juvonen" userId="c7243be1-99a3-4752-ab2a-0cf698cf8236" providerId="ADAL" clId="{57BDAF11-9AF6-4048-A253-92D5B848BF45}" dt="2022-05-05T11:17:13.431" v="0"/>
        <pc:sldMkLst>
          <pc:docMk/>
          <pc:sldMk cId="460153747" sldId="2134805598"/>
        </pc:sldMkLst>
      </pc:sldChg>
      <pc:sldChg chg="delSp mod modShow">
        <pc:chgData name="Vesa Juvonen" userId="c7243be1-99a3-4752-ab2a-0cf698cf8236" providerId="ADAL" clId="{57BDAF11-9AF6-4048-A253-92D5B848BF45}" dt="2022-05-05T11:21:42.222" v="293" actId="729"/>
        <pc:sldMkLst>
          <pc:docMk/>
          <pc:sldMk cId="837812005" sldId="2134805600"/>
        </pc:sldMkLst>
        <pc:spChg chg="del">
          <ac:chgData name="Vesa Juvonen" userId="c7243be1-99a3-4752-ab2a-0cf698cf8236" providerId="ADAL" clId="{57BDAF11-9AF6-4048-A253-92D5B848BF45}" dt="2022-05-05T11:19:00.436" v="61" actId="478"/>
          <ac:spMkLst>
            <pc:docMk/>
            <pc:sldMk cId="837812005" sldId="2134805600"/>
            <ac:spMk id="12" creationId="{9EF83E95-0CA0-4AEA-9432-9157CA57A5CE}"/>
          </ac:spMkLst>
        </pc:spChg>
      </pc:sldChg>
      <pc:sldChg chg="delSp modSp mod">
        <pc:chgData name="Vesa Juvonen" userId="c7243be1-99a3-4752-ab2a-0cf698cf8236" providerId="ADAL" clId="{57BDAF11-9AF6-4048-A253-92D5B848BF45}" dt="2022-05-05T11:21:13.989" v="292" actId="20577"/>
        <pc:sldMkLst>
          <pc:docMk/>
          <pc:sldMk cId="3452186815" sldId="2134805611"/>
        </pc:sldMkLst>
        <pc:spChg chg="mod">
          <ac:chgData name="Vesa Juvonen" userId="c7243be1-99a3-4752-ab2a-0cf698cf8236" providerId="ADAL" clId="{57BDAF11-9AF6-4048-A253-92D5B848BF45}" dt="2022-05-05T11:21:13.989" v="292" actId="20577"/>
          <ac:spMkLst>
            <pc:docMk/>
            <pc:sldMk cId="3452186815" sldId="2134805611"/>
            <ac:spMk id="12" creationId="{24EC370B-AF62-4FF0-9567-91771F6DF07D}"/>
          </ac:spMkLst>
        </pc:spChg>
        <pc:spChg chg="del">
          <ac:chgData name="Vesa Juvonen" userId="c7243be1-99a3-4752-ab2a-0cf698cf8236" providerId="ADAL" clId="{57BDAF11-9AF6-4048-A253-92D5B848BF45}" dt="2022-05-05T11:19:03.654" v="62" actId="478"/>
          <ac:spMkLst>
            <pc:docMk/>
            <pc:sldMk cId="3452186815" sldId="2134805611"/>
            <ac:spMk id="13" creationId="{936D27A0-0D15-4253-8445-A74BEC0AD8A9}"/>
          </ac:spMkLst>
        </pc:spChg>
      </pc:sldChg>
      <pc:sldChg chg="modSp mod">
        <pc:chgData name="Vesa Juvonen" userId="c7243be1-99a3-4752-ab2a-0cf698cf8236" providerId="ADAL" clId="{57BDAF11-9AF6-4048-A253-92D5B848BF45}" dt="2022-05-05T11:17:55.501" v="44" actId="1076"/>
        <pc:sldMkLst>
          <pc:docMk/>
          <pc:sldMk cId="1954581032" sldId="2134805612"/>
        </pc:sldMkLst>
        <pc:spChg chg="mod">
          <ac:chgData name="Vesa Juvonen" userId="c7243be1-99a3-4752-ab2a-0cf698cf8236" providerId="ADAL" clId="{57BDAF11-9AF6-4048-A253-92D5B848BF45}" dt="2022-05-05T11:17:55.501" v="44" actId="1076"/>
          <ac:spMkLst>
            <pc:docMk/>
            <pc:sldMk cId="1954581032" sldId="2134805612"/>
            <ac:spMk id="14" creationId="{D48B03A6-9931-4060-866B-02B036F803DE}"/>
          </ac:spMkLst>
        </pc:spChg>
      </pc:sldChg>
      <pc:sldChg chg="addSp delSp modSp mod">
        <pc:chgData name="Vesa Juvonen" userId="c7243be1-99a3-4752-ab2a-0cf698cf8236" providerId="ADAL" clId="{57BDAF11-9AF6-4048-A253-92D5B848BF45}" dt="2022-05-05T11:31:53.949" v="329" actId="478"/>
        <pc:sldMkLst>
          <pc:docMk/>
          <pc:sldMk cId="2923261421" sldId="2145707289"/>
        </pc:sldMkLst>
        <pc:spChg chg="add del mod">
          <ac:chgData name="Vesa Juvonen" userId="c7243be1-99a3-4752-ab2a-0cf698cf8236" providerId="ADAL" clId="{57BDAF11-9AF6-4048-A253-92D5B848BF45}" dt="2022-05-05T11:31:53.949" v="329" actId="478"/>
          <ac:spMkLst>
            <pc:docMk/>
            <pc:sldMk cId="2923261421" sldId="2145707289"/>
            <ac:spMk id="4" creationId="{CD8B92BF-1282-0DC6-ABB9-85B3AB2652FE}"/>
          </ac:spMkLst>
        </pc:spChg>
        <pc:spChg chg="del">
          <ac:chgData name="Vesa Juvonen" userId="c7243be1-99a3-4752-ab2a-0cf698cf8236" providerId="ADAL" clId="{57BDAF11-9AF6-4048-A253-92D5B848BF45}" dt="2022-05-05T11:18:40.332" v="47" actId="478"/>
          <ac:spMkLst>
            <pc:docMk/>
            <pc:sldMk cId="2923261421" sldId="2145707289"/>
            <ac:spMk id="14" creationId="{310BCD50-7814-4A39-8C82-C55EE1CCFF79}"/>
          </ac:spMkLst>
        </pc:spChg>
        <pc:spChg chg="mod">
          <ac:chgData name="Vesa Juvonen" userId="c7243be1-99a3-4752-ab2a-0cf698cf8236" providerId="ADAL" clId="{57BDAF11-9AF6-4048-A253-92D5B848BF45}" dt="2022-05-05T11:18:53.956" v="60" actId="20577"/>
          <ac:spMkLst>
            <pc:docMk/>
            <pc:sldMk cId="2923261421" sldId="2145707289"/>
            <ac:spMk id="19" creationId="{B96EE522-6672-435D-A47F-0B904BCE8C3A}"/>
          </ac:spMkLst>
        </pc:spChg>
      </pc:sldChg>
    </pc:docChg>
  </pc:docChgLst>
  <pc:docChgLst>
    <pc:chgData name="Mikael Svenson" userId="S::misvenso@microsoft.com::965d4e6a-fd22-4d0b-8bb9-2315d7bb356c" providerId="AD" clId="Web-{E7954FD0-F609-1101-D412-11390017EFC4}"/>
    <pc:docChg chg="modSld">
      <pc:chgData name="Mikael Svenson" userId="S::misvenso@microsoft.com::965d4e6a-fd22-4d0b-8bb9-2315d7bb356c" providerId="AD" clId="Web-{E7954FD0-F609-1101-D412-11390017EFC4}" dt="2022-05-18T07:29:01.923" v="22" actId="1076"/>
      <pc:docMkLst>
        <pc:docMk/>
      </pc:docMkLst>
      <pc:sldChg chg="delSp modSp">
        <pc:chgData name="Mikael Svenson" userId="S::misvenso@microsoft.com::965d4e6a-fd22-4d0b-8bb9-2315d7bb356c" providerId="AD" clId="Web-{E7954FD0-F609-1101-D412-11390017EFC4}" dt="2022-05-18T07:29:01.923" v="22" actId="1076"/>
        <pc:sldMkLst>
          <pc:docMk/>
          <pc:sldMk cId="2925091645" sldId="2076136308"/>
        </pc:sldMkLst>
        <pc:spChg chg="mod">
          <ac:chgData name="Mikael Svenson" userId="S::misvenso@microsoft.com::965d4e6a-fd22-4d0b-8bb9-2315d7bb356c" providerId="AD" clId="Web-{E7954FD0-F609-1101-D412-11390017EFC4}" dt="2022-05-18T07:28:45.283" v="21" actId="20577"/>
          <ac:spMkLst>
            <pc:docMk/>
            <pc:sldMk cId="2925091645" sldId="2076136308"/>
            <ac:spMk id="3" creationId="{CBDC9C38-872E-4048-96FE-C321FEF21EC1}"/>
          </ac:spMkLst>
        </pc:spChg>
        <pc:spChg chg="del mod">
          <ac:chgData name="Mikael Svenson" userId="S::misvenso@microsoft.com::965d4e6a-fd22-4d0b-8bb9-2315d7bb356c" providerId="AD" clId="Web-{E7954FD0-F609-1101-D412-11390017EFC4}" dt="2022-05-18T07:27:44.799" v="2"/>
          <ac:spMkLst>
            <pc:docMk/>
            <pc:sldMk cId="2925091645" sldId="2076136308"/>
            <ac:spMk id="30" creationId="{E555C306-1BEF-8E52-2D80-0C2AA2325EB2}"/>
          </ac:spMkLst>
        </pc:spChg>
        <pc:picChg chg="mod">
          <ac:chgData name="Mikael Svenson" userId="S::misvenso@microsoft.com::965d4e6a-fd22-4d0b-8bb9-2315d7bb356c" providerId="AD" clId="Web-{E7954FD0-F609-1101-D412-11390017EFC4}" dt="2022-05-18T07:29:01.923" v="22" actId="1076"/>
          <ac:picMkLst>
            <pc:docMk/>
            <pc:sldMk cId="2925091645" sldId="2076136308"/>
            <ac:picMk id="4" creationId="{F5409098-B4AE-4FFF-8F49-123DBB19AAF0}"/>
          </ac:picMkLst>
        </pc:picChg>
      </pc:sldChg>
    </pc:docChg>
  </pc:docChgLst>
  <pc:docChgLst>
    <pc:chgData name="David Warner" userId="51ffa14d-fdfd-4571-a787-ad4b3bb92711" providerId="ADAL" clId="{A8C30B12-8EA1-4EC0-ABBC-EE98A0391134}"/>
    <pc:docChg chg="undo custSel modSld">
      <pc:chgData name="David Warner" userId="51ffa14d-fdfd-4571-a787-ad4b3bb92711" providerId="ADAL" clId="{A8C30B12-8EA1-4EC0-ABBC-EE98A0391134}" dt="2022-06-01T23:12:13.159" v="309" actId="122"/>
      <pc:docMkLst>
        <pc:docMk/>
      </pc:docMkLst>
      <pc:sldChg chg="modSp mod">
        <pc:chgData name="David Warner" userId="51ffa14d-fdfd-4571-a787-ad4b3bb92711" providerId="ADAL" clId="{A8C30B12-8EA1-4EC0-ABBC-EE98A0391134}" dt="2022-05-25T15:09:07.840" v="2"/>
        <pc:sldMkLst>
          <pc:docMk/>
          <pc:sldMk cId="10702720" sldId="2079"/>
        </pc:sldMkLst>
        <pc:spChg chg="mod">
          <ac:chgData name="David Warner" userId="51ffa14d-fdfd-4571-a787-ad4b3bb92711" providerId="ADAL" clId="{A8C30B12-8EA1-4EC0-ABBC-EE98A0391134}" dt="2022-05-25T15:09:07.840" v="2"/>
          <ac:spMkLst>
            <pc:docMk/>
            <pc:sldMk cId="10702720" sldId="2079"/>
            <ac:spMk id="8" creationId="{00000000-0000-0000-0000-000000000000}"/>
          </ac:spMkLst>
        </pc:spChg>
      </pc:sldChg>
      <pc:sldChg chg="modSp mod">
        <pc:chgData name="David Warner" userId="51ffa14d-fdfd-4571-a787-ad4b3bb92711" providerId="ADAL" clId="{A8C30B12-8EA1-4EC0-ABBC-EE98A0391134}" dt="2022-05-25T15:09:22.014" v="4" actId="1076"/>
        <pc:sldMkLst>
          <pc:docMk/>
          <pc:sldMk cId="778883926" sldId="2076136264"/>
        </pc:sldMkLst>
        <pc:spChg chg="mod">
          <ac:chgData name="David Warner" userId="51ffa14d-fdfd-4571-a787-ad4b3bb92711" providerId="ADAL" clId="{A8C30B12-8EA1-4EC0-ABBC-EE98A0391134}" dt="2022-05-25T15:09:17.237" v="3"/>
          <ac:spMkLst>
            <pc:docMk/>
            <pc:sldMk cId="778883926" sldId="2076136264"/>
            <ac:spMk id="14" creationId="{953584C8-8734-42EA-AD16-6AA2B405D249}"/>
          </ac:spMkLst>
        </pc:spChg>
        <pc:picChg chg="mod">
          <ac:chgData name="David Warner" userId="51ffa14d-fdfd-4571-a787-ad4b3bb92711" providerId="ADAL" clId="{A8C30B12-8EA1-4EC0-ABBC-EE98A0391134}" dt="2022-05-25T15:09:22.014" v="4" actId="1076"/>
          <ac:picMkLst>
            <pc:docMk/>
            <pc:sldMk cId="778883926" sldId="2076136264"/>
            <ac:picMk id="6" creationId="{6B96880A-89CD-4450-AE79-E2EC4F9F20C6}"/>
          </ac:picMkLst>
        </pc:picChg>
      </pc:sldChg>
      <pc:sldChg chg="delSp modSp mod">
        <pc:chgData name="David Warner" userId="51ffa14d-fdfd-4571-a787-ad4b3bb92711" providerId="ADAL" clId="{A8C30B12-8EA1-4EC0-ABBC-EE98A0391134}" dt="2022-06-01T13:54:41.108" v="68" actId="255"/>
        <pc:sldMkLst>
          <pc:docMk/>
          <pc:sldMk cId="1812315545" sldId="2134805597"/>
        </pc:sldMkLst>
        <pc:spChg chg="del">
          <ac:chgData name="David Warner" userId="51ffa14d-fdfd-4571-a787-ad4b3bb92711" providerId="ADAL" clId="{A8C30B12-8EA1-4EC0-ABBC-EE98A0391134}" dt="2022-06-01T13:54:13.681" v="5" actId="478"/>
          <ac:spMkLst>
            <pc:docMk/>
            <pc:sldMk cId="1812315545" sldId="2134805597"/>
            <ac:spMk id="9" creationId="{C8F94556-198B-C4D4-4AA3-23B000E6C7CA}"/>
          </ac:spMkLst>
        </pc:spChg>
        <pc:spChg chg="mod">
          <ac:chgData name="David Warner" userId="51ffa14d-fdfd-4571-a787-ad4b3bb92711" providerId="ADAL" clId="{A8C30B12-8EA1-4EC0-ABBC-EE98A0391134}" dt="2022-06-01T13:54:41.108" v="68" actId="255"/>
          <ac:spMkLst>
            <pc:docMk/>
            <pc:sldMk cId="1812315545" sldId="2134805597"/>
            <ac:spMk id="10" creationId="{16E1CB8C-122B-4C5A-8724-D74AEC2B5DEC}"/>
          </ac:spMkLst>
        </pc:spChg>
      </pc:sldChg>
      <pc:sldChg chg="modSp mod">
        <pc:chgData name="David Warner" userId="51ffa14d-fdfd-4571-a787-ad4b3bb92711" providerId="ADAL" clId="{A8C30B12-8EA1-4EC0-ABBC-EE98A0391134}" dt="2022-06-01T23:12:13.159" v="309" actId="122"/>
        <pc:sldMkLst>
          <pc:docMk/>
          <pc:sldMk cId="154491924" sldId="2134805599"/>
        </pc:sldMkLst>
        <pc:spChg chg="mod">
          <ac:chgData name="David Warner" userId="51ffa14d-fdfd-4571-a787-ad4b3bb92711" providerId="ADAL" clId="{A8C30B12-8EA1-4EC0-ABBC-EE98A0391134}" dt="2022-06-01T23:12:13.159" v="309" actId="122"/>
          <ac:spMkLst>
            <pc:docMk/>
            <pc:sldMk cId="154491924" sldId="2134805599"/>
            <ac:spMk id="3" creationId="{CBDC9C38-872E-4048-96FE-C321FEF21EC1}"/>
          </ac:spMkLst>
        </pc:spChg>
      </pc:sldChg>
      <pc:sldChg chg="delSp modSp mod">
        <pc:chgData name="David Warner" userId="51ffa14d-fdfd-4571-a787-ad4b3bb92711" providerId="ADAL" clId="{A8C30B12-8EA1-4EC0-ABBC-EE98A0391134}" dt="2022-06-01T13:56:50.552" v="91" actId="1036"/>
        <pc:sldMkLst>
          <pc:docMk/>
          <pc:sldMk cId="1954581032" sldId="2134805612"/>
        </pc:sldMkLst>
        <pc:spChg chg="mod">
          <ac:chgData name="David Warner" userId="51ffa14d-fdfd-4571-a787-ad4b3bb92711" providerId="ADAL" clId="{A8C30B12-8EA1-4EC0-ABBC-EE98A0391134}" dt="2022-06-01T13:56:50.552" v="91" actId="1036"/>
          <ac:spMkLst>
            <pc:docMk/>
            <pc:sldMk cId="1954581032" sldId="2134805612"/>
            <ac:spMk id="14" creationId="{D48B03A6-9931-4060-866B-02B036F803DE}"/>
          </ac:spMkLst>
        </pc:spChg>
        <pc:spChg chg="del mod">
          <ac:chgData name="David Warner" userId="51ffa14d-fdfd-4571-a787-ad4b3bb92711" providerId="ADAL" clId="{A8C30B12-8EA1-4EC0-ABBC-EE98A0391134}" dt="2022-06-01T13:56:40.689" v="83" actId="478"/>
          <ac:spMkLst>
            <pc:docMk/>
            <pc:sldMk cId="1954581032" sldId="2134805612"/>
            <ac:spMk id="15" creationId="{9A04EE18-7ABF-7EFD-79AE-68EC2E6B7AD3}"/>
          </ac:spMkLst>
        </pc:spChg>
      </pc:sldChg>
    </pc:docChg>
  </pc:docChgLst>
  <pc:docChgLst>
    <pc:chgData name="Julie Turner" userId="S::julie.turner_sympraxisconsulting.com#ext#@microsoft.onmicrosoft.com::51f00042-4c48-4111-9ee4-670ef2fc7d0e" providerId="AD" clId="Web-{F6CFB955-17DB-4E36-8867-9DE209A70632}"/>
    <pc:docChg chg="modSld">
      <pc:chgData name="Julie Turner" userId="S::julie.turner_sympraxisconsulting.com#ext#@microsoft.onmicrosoft.com::51f00042-4c48-4111-9ee4-670ef2fc7d0e" providerId="AD" clId="Web-{F6CFB955-17DB-4E36-8867-9DE209A70632}" dt="2021-11-01T18:00:40.505" v="55" actId="20577"/>
      <pc:docMkLst>
        <pc:docMk/>
      </pc:docMkLst>
      <pc:sldChg chg="delSp modSp">
        <pc:chgData name="Julie Turner" userId="S::julie.turner_sympraxisconsulting.com#ext#@microsoft.onmicrosoft.com::51f00042-4c48-4111-9ee4-670ef2fc7d0e" providerId="AD" clId="Web-{F6CFB955-17DB-4E36-8867-9DE209A70632}" dt="2021-11-01T18:00:40.505" v="55" actId="20577"/>
        <pc:sldMkLst>
          <pc:docMk/>
          <pc:sldMk cId="2877399898" sldId="1623"/>
        </pc:sldMkLst>
        <pc:spChg chg="mod">
          <ac:chgData name="Julie Turner" userId="S::julie.turner_sympraxisconsulting.com#ext#@microsoft.onmicrosoft.com::51f00042-4c48-4111-9ee4-670ef2fc7d0e" providerId="AD" clId="Web-{F6CFB955-17DB-4E36-8867-9DE209A70632}" dt="2021-11-01T18:00:40.505" v="5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6CFB955-17DB-4E36-8867-9DE209A70632}" dt="2021-11-01T17:44:55.463" v="0"/>
          <ac:spMkLst>
            <pc:docMk/>
            <pc:sldMk cId="2877399898" sldId="1623"/>
            <ac:spMk id="138" creationId="{81F90411-1FA6-4719-8105-96772F702AFA}"/>
          </ac:spMkLst>
        </pc:spChg>
      </pc:sldChg>
    </pc:docChg>
  </pc:docChgLst>
  <pc:docChgLst>
    <pc:chgData name="Patrick Rodgers" userId="d219dede-d6b3-4097-a769-454d84f039e8" providerId="ADAL" clId="{06F80A06-F1C3-43FB-B00B-5525039DF11C}"/>
    <pc:docChg chg="custSel addSld modSld sldOrd">
      <pc:chgData name="Patrick Rodgers" userId="d219dede-d6b3-4097-a769-454d84f039e8" providerId="ADAL" clId="{06F80A06-F1C3-43FB-B00B-5525039DF11C}" dt="2021-11-04T13:05:49.393" v="206" actId="20577"/>
      <pc:docMkLst>
        <pc:docMk/>
      </pc:docMkLst>
      <pc:sldChg chg="modSp mod">
        <pc:chgData name="Patrick Rodgers" userId="d219dede-d6b3-4097-a769-454d84f039e8" providerId="ADAL" clId="{06F80A06-F1C3-43FB-B00B-5525039DF11C}" dt="2021-11-04T13:05:49.393" v="206" actId="20577"/>
        <pc:sldMkLst>
          <pc:docMk/>
          <pc:sldMk cId="2877399898" sldId="1623"/>
        </pc:sldMkLst>
        <pc:spChg chg="mod">
          <ac:chgData name="Patrick Rodgers" userId="d219dede-d6b3-4097-a769-454d84f039e8" providerId="ADAL" clId="{06F80A06-F1C3-43FB-B00B-5525039DF11C}" dt="2021-11-04T13:05:49.393" v="206" actId="20577"/>
          <ac:spMkLst>
            <pc:docMk/>
            <pc:sldMk cId="2877399898" sldId="1623"/>
            <ac:spMk id="3" creationId="{CBDC9C38-872E-4048-96FE-C321FEF21EC1}"/>
          </ac:spMkLst>
        </pc:spChg>
      </pc:sldChg>
      <pc:sldChg chg="ord">
        <pc:chgData name="Patrick Rodgers" userId="d219dede-d6b3-4097-a769-454d84f039e8" providerId="ADAL" clId="{06F80A06-F1C3-43FB-B00B-5525039DF11C}" dt="2021-11-04T12:54:42.819" v="1"/>
        <pc:sldMkLst>
          <pc:docMk/>
          <pc:sldMk cId="1166268011" sldId="2076137721"/>
        </pc:sldMkLst>
      </pc:sldChg>
      <pc:sldChg chg="modSp add mod">
        <pc:chgData name="Patrick Rodgers" userId="d219dede-d6b3-4097-a769-454d84f039e8" providerId="ADAL" clId="{06F80A06-F1C3-43FB-B00B-5525039DF11C}" dt="2021-11-04T13:04:34.267" v="197" actId="255"/>
        <pc:sldMkLst>
          <pc:docMk/>
          <pc:sldMk cId="4089114176" sldId="2134805601"/>
        </pc:sldMkLst>
        <pc:spChg chg="mod">
          <ac:chgData name="Patrick Rodgers" userId="d219dede-d6b3-4097-a769-454d84f039e8" providerId="ADAL" clId="{06F80A06-F1C3-43FB-B00B-5525039DF11C}" dt="2021-11-04T13:02:23.604" v="196" actId="255"/>
          <ac:spMkLst>
            <pc:docMk/>
            <pc:sldMk cId="4089114176" sldId="2134805601"/>
            <ac:spMk id="11" creationId="{463E50D4-3798-4435-9259-B3FD089AF08B}"/>
          </ac:spMkLst>
        </pc:spChg>
        <pc:spChg chg="mod">
          <ac:chgData name="Patrick Rodgers" userId="d219dede-d6b3-4097-a769-454d84f039e8" providerId="ADAL" clId="{06F80A06-F1C3-43FB-B00B-5525039DF11C}" dt="2021-11-04T13:02:10.694" v="195" actId="1076"/>
          <ac:spMkLst>
            <pc:docMk/>
            <pc:sldMk cId="4089114176" sldId="2134805601"/>
            <ac:spMk id="18" creationId="{E5183C7A-C387-45C5-B839-7BB228B4091B}"/>
          </ac:spMkLst>
        </pc:spChg>
        <pc:spChg chg="mod">
          <ac:chgData name="Patrick Rodgers" userId="d219dede-d6b3-4097-a769-454d84f039e8" providerId="ADAL" clId="{06F80A06-F1C3-43FB-B00B-5525039DF11C}" dt="2021-11-04T13:04:34.267" v="197" actId="255"/>
          <ac:spMkLst>
            <pc:docMk/>
            <pc:sldMk cId="4089114176" sldId="2134805601"/>
            <ac:spMk id="19" creationId="{B96EE522-6672-435D-A47F-0B904BCE8C3A}"/>
          </ac:spMkLst>
        </pc:spChg>
      </pc:sldChg>
    </pc:docChg>
  </pc:docChgLst>
  <pc:docChgLst>
    <pc:chgData name="David Warner" userId="51ffa14d-fdfd-4571-a787-ad4b3bb92711" providerId="ADAL" clId="{1ECBB2E8-0AF8-4772-B01F-D2709E1BFF41}"/>
    <pc:docChg chg="undo custSel modSld">
      <pc:chgData name="David Warner" userId="51ffa14d-fdfd-4571-a787-ad4b3bb92711" providerId="ADAL" clId="{1ECBB2E8-0AF8-4772-B01F-D2709E1BFF41}" dt="2022-05-04T14:31:19.571" v="246" actId="1076"/>
      <pc:docMkLst>
        <pc:docMk/>
      </pc:docMkLst>
      <pc:sldChg chg="modSp mod">
        <pc:chgData name="David Warner" userId="51ffa14d-fdfd-4571-a787-ad4b3bb92711" providerId="ADAL" clId="{1ECBB2E8-0AF8-4772-B01F-D2709E1BFF41}" dt="2022-04-21T20:50:45.266" v="10" actId="20577"/>
        <pc:sldMkLst>
          <pc:docMk/>
          <pc:sldMk cId="2967945684" sldId="277"/>
        </pc:sldMkLst>
        <pc:spChg chg="mod">
          <ac:chgData name="David Warner" userId="51ffa14d-fdfd-4571-a787-ad4b3bb92711" providerId="ADAL" clId="{1ECBB2E8-0AF8-4772-B01F-D2709E1BFF41}" dt="2022-04-21T20:50:45.266" v="10" actId="20577"/>
          <ac:spMkLst>
            <pc:docMk/>
            <pc:sldMk cId="2967945684" sldId="277"/>
            <ac:spMk id="4" creationId="{A04E16D6-6682-4068-BF11-BA8E4E8E1BBC}"/>
          </ac:spMkLst>
        </pc:spChg>
      </pc:sldChg>
      <pc:sldChg chg="modSp mod">
        <pc:chgData name="David Warner" userId="51ffa14d-fdfd-4571-a787-ad4b3bb92711" providerId="ADAL" clId="{1ECBB2E8-0AF8-4772-B01F-D2709E1BFF41}" dt="2022-04-21T20:50:22.024" v="3" actId="20577"/>
        <pc:sldMkLst>
          <pc:docMk/>
          <pc:sldMk cId="287163252" sldId="1567"/>
        </pc:sldMkLst>
        <pc:spChg chg="mod">
          <ac:chgData name="David Warner" userId="51ffa14d-fdfd-4571-a787-ad4b3bb92711" providerId="ADAL" clId="{1ECBB2E8-0AF8-4772-B01F-D2709E1BFF41}" dt="2022-04-21T20:50:22.024" v="3" actId="20577"/>
          <ac:spMkLst>
            <pc:docMk/>
            <pc:sldMk cId="287163252" sldId="1567"/>
            <ac:spMk id="8" creationId="{00000000-0000-0000-0000-000000000000}"/>
          </ac:spMkLst>
        </pc:spChg>
      </pc:sldChg>
      <pc:sldChg chg="addSp modSp">
        <pc:chgData name="David Warner" userId="51ffa14d-fdfd-4571-a787-ad4b3bb92711" providerId="ADAL" clId="{1ECBB2E8-0AF8-4772-B01F-D2709E1BFF41}" dt="2022-04-21T20:51:31.942" v="16"/>
        <pc:sldMkLst>
          <pc:docMk/>
          <pc:sldMk cId="2877399898" sldId="1623"/>
        </pc:sldMkLst>
        <pc:spChg chg="add mod">
          <ac:chgData name="David Warner" userId="51ffa14d-fdfd-4571-a787-ad4b3bb92711" providerId="ADAL" clId="{1ECBB2E8-0AF8-4772-B01F-D2709E1BFF41}" dt="2022-04-21T20:51:31.942" v="16"/>
          <ac:spMkLst>
            <pc:docMk/>
            <pc:sldMk cId="2877399898" sldId="1623"/>
            <ac:spMk id="207" creationId="{10098AC3-A625-4BBF-A4EE-BE2891F0F99A}"/>
          </ac:spMkLst>
        </pc:spChg>
      </pc:sldChg>
      <pc:sldChg chg="addSp modSp">
        <pc:chgData name="David Warner" userId="51ffa14d-fdfd-4571-a787-ad4b3bb92711" providerId="ADAL" clId="{1ECBB2E8-0AF8-4772-B01F-D2709E1BFF41}" dt="2022-04-21T20:51:30.455" v="15"/>
        <pc:sldMkLst>
          <pc:docMk/>
          <pc:sldMk cId="2253365439" sldId="1642"/>
        </pc:sldMkLst>
        <pc:spChg chg="add mod">
          <ac:chgData name="David Warner" userId="51ffa14d-fdfd-4571-a787-ad4b3bb92711" providerId="ADAL" clId="{1ECBB2E8-0AF8-4772-B01F-D2709E1BFF41}" dt="2022-04-21T20:51:30.455" v="15"/>
          <ac:spMkLst>
            <pc:docMk/>
            <pc:sldMk cId="2253365439" sldId="1642"/>
            <ac:spMk id="22" creationId="{1809C04F-18AE-43AE-AD59-A417F2E378FE}"/>
          </ac:spMkLst>
        </pc:spChg>
      </pc:sldChg>
      <pc:sldChg chg="modSp mod">
        <pc:chgData name="David Warner" userId="51ffa14d-fdfd-4571-a787-ad4b3bb92711" providerId="ADAL" clId="{1ECBB2E8-0AF8-4772-B01F-D2709E1BFF41}" dt="2022-04-21T21:15:22.680" v="183" actId="20577"/>
        <pc:sldMkLst>
          <pc:docMk/>
          <pc:sldMk cId="10702720" sldId="2079"/>
        </pc:sldMkLst>
        <pc:spChg chg="mod">
          <ac:chgData name="David Warner" userId="51ffa14d-fdfd-4571-a787-ad4b3bb92711" providerId="ADAL" clId="{1ECBB2E8-0AF8-4772-B01F-D2709E1BFF41}" dt="2022-04-21T21:15:22.680" v="183" actId="20577"/>
          <ac:spMkLst>
            <pc:docMk/>
            <pc:sldMk cId="10702720" sldId="2079"/>
            <ac:spMk id="8" creationId="{00000000-0000-0000-0000-000000000000}"/>
          </ac:spMkLst>
        </pc:spChg>
        <pc:picChg chg="mod">
          <ac:chgData name="David Warner" userId="51ffa14d-fdfd-4571-a787-ad4b3bb92711" providerId="ADAL" clId="{1ECBB2E8-0AF8-4772-B01F-D2709E1BFF41}" dt="2022-04-21T21:14:34.144" v="113" actId="1076"/>
          <ac:picMkLst>
            <pc:docMk/>
            <pc:sldMk cId="10702720" sldId="2079"/>
            <ac:picMk id="11" creationId="{1969CEB2-97BE-4D53-B93F-16FBDB07A39C}"/>
          </ac:picMkLst>
        </pc:picChg>
        <pc:picChg chg="mod">
          <ac:chgData name="David Warner" userId="51ffa14d-fdfd-4571-a787-ad4b3bb92711" providerId="ADAL" clId="{1ECBB2E8-0AF8-4772-B01F-D2709E1BFF41}" dt="2022-04-21T21:14:45.201" v="114" actId="14826"/>
          <ac:picMkLst>
            <pc:docMk/>
            <pc:sldMk cId="10702720" sldId="2079"/>
            <ac:picMk id="14" creationId="{30DD5E75-AE1C-42EE-95F9-3C1689B260BC}"/>
          </ac:picMkLst>
        </pc:picChg>
        <pc:picChg chg="mod">
          <ac:chgData name="David Warner" userId="51ffa14d-fdfd-4571-a787-ad4b3bb92711" providerId="ADAL" clId="{1ECBB2E8-0AF8-4772-B01F-D2709E1BFF41}" dt="2022-04-21T21:14:29.282" v="112" actId="1076"/>
          <ac:picMkLst>
            <pc:docMk/>
            <pc:sldMk cId="10702720" sldId="2079"/>
            <ac:picMk id="15" creationId="{93E33F33-16F6-44AF-9AC5-57603F31A144}"/>
          </ac:picMkLst>
        </pc:picChg>
      </pc:sldChg>
      <pc:sldChg chg="addSp modSp">
        <pc:chgData name="David Warner" userId="51ffa14d-fdfd-4571-a787-ad4b3bb92711" providerId="ADAL" clId="{1ECBB2E8-0AF8-4772-B01F-D2709E1BFF41}" dt="2022-04-21T20:51:29.693" v="14"/>
        <pc:sldMkLst>
          <pc:docMk/>
          <pc:sldMk cId="4037611923" sldId="3334"/>
        </pc:sldMkLst>
        <pc:spChg chg="add mod">
          <ac:chgData name="David Warner" userId="51ffa14d-fdfd-4571-a787-ad4b3bb92711" providerId="ADAL" clId="{1ECBB2E8-0AF8-4772-B01F-D2709E1BFF41}" dt="2022-04-21T20:51:29.693" v="14"/>
          <ac:spMkLst>
            <pc:docMk/>
            <pc:sldMk cId="4037611923" sldId="3334"/>
            <ac:spMk id="18" creationId="{C40B8F55-DF85-4545-BAE5-1116EE1F5F66}"/>
          </ac:spMkLst>
        </pc:spChg>
      </pc:sldChg>
      <pc:sldChg chg="modSp mod">
        <pc:chgData name="David Warner" userId="51ffa14d-fdfd-4571-a787-ad4b3bb92711" providerId="ADAL" clId="{1ECBB2E8-0AF8-4772-B01F-D2709E1BFF41}" dt="2022-04-21T21:14:19.899" v="110" actId="1076"/>
        <pc:sldMkLst>
          <pc:docMk/>
          <pc:sldMk cId="778883926" sldId="2076136264"/>
        </pc:sldMkLst>
        <pc:spChg chg="mod">
          <ac:chgData name="David Warner" userId="51ffa14d-fdfd-4571-a787-ad4b3bb92711" providerId="ADAL" clId="{1ECBB2E8-0AF8-4772-B01F-D2709E1BFF41}" dt="2022-04-21T21:14:08.229" v="107" actId="20577"/>
          <ac:spMkLst>
            <pc:docMk/>
            <pc:sldMk cId="778883926" sldId="2076136264"/>
            <ac:spMk id="14" creationId="{953584C8-8734-42EA-AD16-6AA2B405D249}"/>
          </ac:spMkLst>
        </pc:spChg>
        <pc:picChg chg="mod">
          <ac:chgData name="David Warner" userId="51ffa14d-fdfd-4571-a787-ad4b3bb92711" providerId="ADAL" clId="{1ECBB2E8-0AF8-4772-B01F-D2709E1BFF41}" dt="2022-04-21T21:11:10.664" v="54" actId="14826"/>
          <ac:picMkLst>
            <pc:docMk/>
            <pc:sldMk cId="778883926" sldId="2076136264"/>
            <ac:picMk id="6" creationId="{6B96880A-89CD-4450-AE79-E2EC4F9F20C6}"/>
          </ac:picMkLst>
        </pc:picChg>
        <pc:picChg chg="mod">
          <ac:chgData name="David Warner" userId="51ffa14d-fdfd-4571-a787-ad4b3bb92711" providerId="ADAL" clId="{1ECBB2E8-0AF8-4772-B01F-D2709E1BFF41}" dt="2022-04-21T21:14:19.899" v="110" actId="1076"/>
          <ac:picMkLst>
            <pc:docMk/>
            <pc:sldMk cId="778883926" sldId="2076136264"/>
            <ac:picMk id="10" creationId="{15B0DB46-24E4-45EE-8E26-622D1FA3D4D0}"/>
          </ac:picMkLst>
        </pc:picChg>
        <pc:picChg chg="mod">
          <ac:chgData name="David Warner" userId="51ffa14d-fdfd-4571-a787-ad4b3bb92711" providerId="ADAL" clId="{1ECBB2E8-0AF8-4772-B01F-D2709E1BFF41}" dt="2022-04-21T21:14:16.613" v="109" actId="1076"/>
          <ac:picMkLst>
            <pc:docMk/>
            <pc:sldMk cId="778883926" sldId="2076136264"/>
            <ac:picMk id="11" creationId="{47158F51-FAAD-4DE3-B803-9B850CB0571E}"/>
          </ac:picMkLst>
        </pc:picChg>
      </pc:sldChg>
      <pc:sldChg chg="addSp modSp">
        <pc:chgData name="David Warner" userId="51ffa14d-fdfd-4571-a787-ad4b3bb92711" providerId="ADAL" clId="{1ECBB2E8-0AF8-4772-B01F-D2709E1BFF41}" dt="2022-04-21T20:51:27.713" v="13"/>
        <pc:sldMkLst>
          <pc:docMk/>
          <pc:sldMk cId="2925091645" sldId="2076136308"/>
        </pc:sldMkLst>
        <pc:spChg chg="add mod">
          <ac:chgData name="David Warner" userId="51ffa14d-fdfd-4571-a787-ad4b3bb92711" providerId="ADAL" clId="{1ECBB2E8-0AF8-4772-B01F-D2709E1BFF41}" dt="2022-04-21T20:51:27.713" v="13"/>
          <ac:spMkLst>
            <pc:docMk/>
            <pc:sldMk cId="2925091645" sldId="2076136308"/>
            <ac:spMk id="30" creationId="{6CE58940-68FA-49CA-9F4C-3D3D9F7420E1}"/>
          </ac:spMkLst>
        </pc:spChg>
      </pc:sldChg>
      <pc:sldChg chg="addSp delSp modSp mod">
        <pc:chgData name="David Warner" userId="51ffa14d-fdfd-4571-a787-ad4b3bb92711" providerId="ADAL" clId="{1ECBB2E8-0AF8-4772-B01F-D2709E1BFF41}" dt="2022-05-03T14:24:12.699" v="199" actId="688"/>
        <pc:sldMkLst>
          <pc:docMk/>
          <pc:sldMk cId="1812315545" sldId="2134805597"/>
        </pc:sldMkLst>
        <pc:spChg chg="mod">
          <ac:chgData name="David Warner" userId="51ffa14d-fdfd-4571-a787-ad4b3bb92711" providerId="ADAL" clId="{1ECBB2E8-0AF8-4772-B01F-D2709E1BFF41}" dt="2022-05-03T14:24:12.699" v="199" actId="688"/>
          <ac:spMkLst>
            <pc:docMk/>
            <pc:sldMk cId="1812315545" sldId="2134805597"/>
            <ac:spMk id="2" creationId="{3B1CD923-AA08-B620-31D1-A9B3B827A3D9}"/>
          </ac:spMkLst>
        </pc:spChg>
        <pc:spChg chg="add del mod">
          <ac:chgData name="David Warner" userId="51ffa14d-fdfd-4571-a787-ad4b3bb92711" providerId="ADAL" clId="{1ECBB2E8-0AF8-4772-B01F-D2709E1BFF41}" dt="2022-05-03T14:23:53.371" v="194" actId="478"/>
          <ac:spMkLst>
            <pc:docMk/>
            <pc:sldMk cId="1812315545" sldId="2134805597"/>
            <ac:spMk id="9" creationId="{F8E28992-5858-4F84-9D1F-AFF409D4DCC4}"/>
          </ac:spMkLst>
        </pc:spChg>
        <pc:spChg chg="mod">
          <ac:chgData name="David Warner" userId="51ffa14d-fdfd-4571-a787-ad4b3bb92711" providerId="ADAL" clId="{1ECBB2E8-0AF8-4772-B01F-D2709E1BFF41}" dt="2022-05-03T14:24:09.778" v="198" actId="207"/>
          <ac:spMkLst>
            <pc:docMk/>
            <pc:sldMk cId="1812315545" sldId="2134805597"/>
            <ac:spMk id="10" creationId="{16E1CB8C-122B-4C5A-8724-D74AEC2B5DEC}"/>
          </ac:spMkLst>
        </pc:spChg>
        <pc:picChg chg="mod">
          <ac:chgData name="David Warner" userId="51ffa14d-fdfd-4571-a787-ad4b3bb92711" providerId="ADAL" clId="{1ECBB2E8-0AF8-4772-B01F-D2709E1BFF41}" dt="2022-05-03T14:23:57.968" v="195" actId="14826"/>
          <ac:picMkLst>
            <pc:docMk/>
            <pc:sldMk cId="1812315545" sldId="2134805597"/>
            <ac:picMk id="5" creationId="{7D7D6216-C55C-F9B4-A00A-5668AC8F7D28}"/>
          </ac:picMkLst>
        </pc:picChg>
      </pc:sldChg>
      <pc:sldChg chg="addSp delSp modSp mod">
        <pc:chgData name="David Warner" userId="51ffa14d-fdfd-4571-a787-ad4b3bb92711" providerId="ADAL" clId="{1ECBB2E8-0AF8-4772-B01F-D2709E1BFF41}" dt="2022-05-04T14:31:19.571" v="246" actId="1076"/>
        <pc:sldMkLst>
          <pc:docMk/>
          <pc:sldMk cId="154491924" sldId="2134805599"/>
        </pc:sldMkLst>
        <pc:spChg chg="mod">
          <ac:chgData name="David Warner" userId="51ffa14d-fdfd-4571-a787-ad4b3bb92711" providerId="ADAL" clId="{1ECBB2E8-0AF8-4772-B01F-D2709E1BFF41}" dt="2022-05-04T14:28:25.466" v="229" actId="20577"/>
          <ac:spMkLst>
            <pc:docMk/>
            <pc:sldMk cId="154491924" sldId="2134805599"/>
            <ac:spMk id="3" creationId="{CBDC9C38-872E-4048-96FE-C321FEF21EC1}"/>
          </ac:spMkLst>
        </pc:spChg>
        <pc:spChg chg="add del mod">
          <ac:chgData name="David Warner" userId="51ffa14d-fdfd-4571-a787-ad4b3bb92711" providerId="ADAL" clId="{1ECBB2E8-0AF8-4772-B01F-D2709E1BFF41}" dt="2022-05-04T14:28:05.526" v="202" actId="478"/>
          <ac:spMkLst>
            <pc:docMk/>
            <pc:sldMk cId="154491924" sldId="2134805599"/>
            <ac:spMk id="55" creationId="{74725A86-21B1-496E-B42E-077B36304FF8}"/>
          </ac:spMkLst>
        </pc:spChg>
        <pc:picChg chg="mod">
          <ac:chgData name="David Warner" userId="51ffa14d-fdfd-4571-a787-ad4b3bb92711" providerId="ADAL" clId="{1ECBB2E8-0AF8-4772-B01F-D2709E1BFF41}" dt="2022-05-04T14:28:23.544" v="228" actId="1035"/>
          <ac:picMkLst>
            <pc:docMk/>
            <pc:sldMk cId="154491924" sldId="2134805599"/>
            <ac:picMk id="29" creationId="{E8DC1192-0F89-4521-AC70-9EE3FE847BB2}"/>
          </ac:picMkLst>
        </pc:picChg>
        <pc:picChg chg="mod">
          <ac:chgData name="David Warner" userId="51ffa14d-fdfd-4571-a787-ad4b3bb92711" providerId="ADAL" clId="{1ECBB2E8-0AF8-4772-B01F-D2709E1BFF41}" dt="2022-05-04T14:31:19.571" v="246" actId="1076"/>
          <ac:picMkLst>
            <pc:docMk/>
            <pc:sldMk cId="154491924" sldId="2134805599"/>
            <ac:picMk id="47" creationId="{62D672BA-A8BB-8061-BD34-6DE217402441}"/>
          </ac:picMkLst>
        </pc:picChg>
        <pc:picChg chg="del">
          <ac:chgData name="David Warner" userId="51ffa14d-fdfd-4571-a787-ad4b3bb92711" providerId="ADAL" clId="{1ECBB2E8-0AF8-4772-B01F-D2709E1BFF41}" dt="2022-05-04T14:28:11.336" v="204" actId="478"/>
          <ac:picMkLst>
            <pc:docMk/>
            <pc:sldMk cId="154491924" sldId="2134805599"/>
            <ac:picMk id="48" creationId="{639F5F5C-40F2-44AD-A5C0-EF113160EEA0}"/>
          </ac:picMkLst>
        </pc:picChg>
        <pc:picChg chg="del">
          <ac:chgData name="David Warner" userId="51ffa14d-fdfd-4571-a787-ad4b3bb92711" providerId="ADAL" clId="{1ECBB2E8-0AF8-4772-B01F-D2709E1BFF41}" dt="2022-05-04T14:28:12.306" v="205" actId="478"/>
          <ac:picMkLst>
            <pc:docMk/>
            <pc:sldMk cId="154491924" sldId="2134805599"/>
            <ac:picMk id="52" creationId="{D1E9D8C2-46B8-4E6F-8C7A-1CB4A34F338F}"/>
          </ac:picMkLst>
        </pc:picChg>
        <pc:picChg chg="mod">
          <ac:chgData name="David Warner" userId="51ffa14d-fdfd-4571-a787-ad4b3bb92711" providerId="ADAL" clId="{1ECBB2E8-0AF8-4772-B01F-D2709E1BFF41}" dt="2022-05-04T14:31:17.933" v="245" actId="1076"/>
          <ac:picMkLst>
            <pc:docMk/>
            <pc:sldMk cId="154491924" sldId="2134805599"/>
            <ac:picMk id="53" creationId="{AF1B5964-B589-EAA5-F35D-5798EE7B67E4}"/>
          </ac:picMkLst>
        </pc:picChg>
        <pc:picChg chg="mod">
          <ac:chgData name="David Warner" userId="51ffa14d-fdfd-4571-a787-ad4b3bb92711" providerId="ADAL" clId="{1ECBB2E8-0AF8-4772-B01F-D2709E1BFF41}" dt="2022-05-04T14:31:01.026" v="235" actId="14100"/>
          <ac:picMkLst>
            <pc:docMk/>
            <pc:sldMk cId="154491924" sldId="2134805599"/>
            <ac:picMk id="54" creationId="{E5C3C0E2-BEE2-7881-9400-64413849EED3}"/>
          </ac:picMkLst>
        </pc:picChg>
      </pc:sldChg>
      <pc:sldChg chg="addSp modSp">
        <pc:chgData name="David Warner" userId="51ffa14d-fdfd-4571-a787-ad4b3bb92711" providerId="ADAL" clId="{1ECBB2E8-0AF8-4772-B01F-D2709E1BFF41}" dt="2022-04-21T20:51:34.417" v="18"/>
        <pc:sldMkLst>
          <pc:docMk/>
          <pc:sldMk cId="837812005" sldId="2134805600"/>
        </pc:sldMkLst>
        <pc:spChg chg="add mod">
          <ac:chgData name="David Warner" userId="51ffa14d-fdfd-4571-a787-ad4b3bb92711" providerId="ADAL" clId="{1ECBB2E8-0AF8-4772-B01F-D2709E1BFF41}" dt="2022-04-21T20:51:34.417" v="18"/>
          <ac:spMkLst>
            <pc:docMk/>
            <pc:sldMk cId="837812005" sldId="2134805600"/>
            <ac:spMk id="12" creationId="{9EF83E95-0CA0-4AEA-9432-9157CA57A5CE}"/>
          </ac:spMkLst>
        </pc:spChg>
      </pc:sldChg>
      <pc:sldChg chg="addSp modSp">
        <pc:chgData name="David Warner" userId="51ffa14d-fdfd-4571-a787-ad4b3bb92711" providerId="ADAL" clId="{1ECBB2E8-0AF8-4772-B01F-D2709E1BFF41}" dt="2022-04-21T20:51:33.580" v="17"/>
        <pc:sldMkLst>
          <pc:docMk/>
          <pc:sldMk cId="3452186815" sldId="2134805611"/>
        </pc:sldMkLst>
        <pc:spChg chg="add mod">
          <ac:chgData name="David Warner" userId="51ffa14d-fdfd-4571-a787-ad4b3bb92711" providerId="ADAL" clId="{1ECBB2E8-0AF8-4772-B01F-D2709E1BFF41}" dt="2022-04-21T20:51:33.580" v="17"/>
          <ac:spMkLst>
            <pc:docMk/>
            <pc:sldMk cId="3452186815" sldId="2134805611"/>
            <ac:spMk id="13" creationId="{936D27A0-0D15-4253-8445-A74BEC0AD8A9}"/>
          </ac:spMkLst>
        </pc:spChg>
      </pc:sldChg>
      <pc:sldChg chg="addSp delSp modSp mod">
        <pc:chgData name="David Warner" userId="51ffa14d-fdfd-4571-a787-ad4b3bb92711" providerId="ADAL" clId="{1ECBB2E8-0AF8-4772-B01F-D2709E1BFF41}" dt="2022-05-03T14:23:33.081" v="193"/>
        <pc:sldMkLst>
          <pc:docMk/>
          <pc:sldMk cId="1954581032" sldId="2134805612"/>
        </pc:sldMkLst>
        <pc:spChg chg="mod">
          <ac:chgData name="David Warner" userId="51ffa14d-fdfd-4571-a787-ad4b3bb92711" providerId="ADAL" clId="{1ECBB2E8-0AF8-4772-B01F-D2709E1BFF41}" dt="2022-05-03T14:23:33.081" v="193"/>
          <ac:spMkLst>
            <pc:docMk/>
            <pc:sldMk cId="1954581032" sldId="2134805612"/>
            <ac:spMk id="14" creationId="{D48B03A6-9931-4060-866B-02B036F803DE}"/>
          </ac:spMkLst>
        </pc:spChg>
        <pc:spChg chg="add del mod">
          <ac:chgData name="David Warner" userId="51ffa14d-fdfd-4571-a787-ad4b3bb92711" providerId="ADAL" clId="{1ECBB2E8-0AF8-4772-B01F-D2709E1BFF41}" dt="2022-05-03T14:23:22.709" v="191" actId="478"/>
          <ac:spMkLst>
            <pc:docMk/>
            <pc:sldMk cId="1954581032" sldId="2134805612"/>
            <ac:spMk id="15" creationId="{683E0716-7275-4837-83FD-4ACFCACAC852}"/>
          </ac:spMkLst>
        </pc:spChg>
        <pc:spChg chg="mod">
          <ac:chgData name="David Warner" userId="51ffa14d-fdfd-4571-a787-ad4b3bb92711" providerId="ADAL" clId="{1ECBB2E8-0AF8-4772-B01F-D2709E1BFF41}" dt="2022-05-03T14:22:29.301" v="189" actId="20577"/>
          <ac:spMkLst>
            <pc:docMk/>
            <pc:sldMk cId="1954581032" sldId="2134805612"/>
            <ac:spMk id="19" creationId="{B96EE522-6672-435D-A47F-0B904BCE8C3A}"/>
          </ac:spMkLst>
        </pc:spChg>
      </pc:sldChg>
      <pc:sldChg chg="addSp modSp">
        <pc:chgData name="David Warner" userId="51ffa14d-fdfd-4571-a787-ad4b3bb92711" providerId="ADAL" clId="{1ECBB2E8-0AF8-4772-B01F-D2709E1BFF41}" dt="2022-04-21T20:51:36.441" v="19"/>
        <pc:sldMkLst>
          <pc:docMk/>
          <pc:sldMk cId="2923261421" sldId="2145707289"/>
        </pc:sldMkLst>
        <pc:spChg chg="add mod">
          <ac:chgData name="David Warner" userId="51ffa14d-fdfd-4571-a787-ad4b3bb92711" providerId="ADAL" clId="{1ECBB2E8-0AF8-4772-B01F-D2709E1BFF41}" dt="2022-04-21T20:51:36.441" v="19"/>
          <ac:spMkLst>
            <pc:docMk/>
            <pc:sldMk cId="2923261421" sldId="2145707289"/>
            <ac:spMk id="14" creationId="{310BCD50-7814-4A39-8C82-C55EE1CCFF79}"/>
          </ac:spMkLst>
        </pc:spChg>
      </pc:sldChg>
      <pc:sldChg chg="addSp modSp mod modShow">
        <pc:chgData name="David Warner" userId="51ffa14d-fdfd-4571-a787-ad4b3bb92711" providerId="ADAL" clId="{1ECBB2E8-0AF8-4772-B01F-D2709E1BFF41}" dt="2022-05-03T14:24:22.613" v="200" actId="729"/>
        <pc:sldMkLst>
          <pc:docMk/>
          <pc:sldMk cId="703129730" sldId="2145707291"/>
        </pc:sldMkLst>
        <pc:spChg chg="add mod">
          <ac:chgData name="David Warner" userId="51ffa14d-fdfd-4571-a787-ad4b3bb92711" providerId="ADAL" clId="{1ECBB2E8-0AF8-4772-B01F-D2709E1BFF41}" dt="2022-04-21T20:51:50.220" v="20"/>
          <ac:spMkLst>
            <pc:docMk/>
            <pc:sldMk cId="703129730" sldId="2145707291"/>
            <ac:spMk id="17" creationId="{02A5B9DD-3F78-4452-BA90-606AAE902CE0}"/>
          </ac:spMkLst>
        </pc:spChg>
      </pc:sldChg>
      <pc:sldChg chg="addSp modSp">
        <pc:chgData name="David Warner" userId="51ffa14d-fdfd-4571-a787-ad4b3bb92711" providerId="ADAL" clId="{1ECBB2E8-0AF8-4772-B01F-D2709E1BFF41}" dt="2022-04-21T20:51:26.152" v="12"/>
        <pc:sldMkLst>
          <pc:docMk/>
          <pc:sldMk cId="1183489955" sldId="2145707292"/>
        </pc:sldMkLst>
        <pc:spChg chg="add mod">
          <ac:chgData name="David Warner" userId="51ffa14d-fdfd-4571-a787-ad4b3bb92711" providerId="ADAL" clId="{1ECBB2E8-0AF8-4772-B01F-D2709E1BFF41}" dt="2022-04-21T20:51:26.152" v="12"/>
          <ac:spMkLst>
            <pc:docMk/>
            <pc:sldMk cId="1183489955" sldId="2145707292"/>
            <ac:spMk id="42" creationId="{2FC150FE-9233-47DE-BFFC-A53E75FC96F0}"/>
          </ac:spMkLst>
        </pc:spChg>
      </pc:sldChg>
    </pc:docChg>
  </pc:docChgLst>
  <pc:docChgLst>
    <pc:chgData name="David Warner" userId="S::davidwarner@microsoft.com::51ffa14d-fdfd-4571-a787-ad4b3bb92711" providerId="AD" clId="Web-{C3B053FC-DE68-41C7-A719-8C5FBF0B3392}"/>
    <pc:docChg chg="modSld">
      <pc:chgData name="David Warner" userId="S::davidwarner@microsoft.com::51ffa14d-fdfd-4571-a787-ad4b3bb92711" providerId="AD" clId="Web-{C3B053FC-DE68-41C7-A719-8C5FBF0B3392}" dt="2022-04-20T17:19:11.033" v="61" actId="20577"/>
      <pc:docMkLst>
        <pc:docMk/>
      </pc:docMkLst>
      <pc:sldChg chg="addSp delSp modSp">
        <pc:chgData name="David Warner" userId="S::davidwarner@microsoft.com::51ffa14d-fdfd-4571-a787-ad4b3bb92711" providerId="AD" clId="Web-{C3B053FC-DE68-41C7-A719-8C5FBF0B3392}" dt="2022-04-20T17:15:00.456" v="30" actId="1076"/>
        <pc:sldMkLst>
          <pc:docMk/>
          <pc:sldMk cId="1812315545" sldId="2134805597"/>
        </pc:sldMkLst>
        <pc:spChg chg="mod">
          <ac:chgData name="David Warner" userId="S::davidwarner@microsoft.com::51ffa14d-fdfd-4571-a787-ad4b3bb92711" providerId="AD" clId="Web-{C3B053FC-DE68-41C7-A719-8C5FBF0B3392}" dt="2022-04-20T17:15:00.456" v="30" actId="1076"/>
          <ac:spMkLst>
            <pc:docMk/>
            <pc:sldMk cId="1812315545" sldId="2134805597"/>
            <ac:spMk id="2" creationId="{3B1CD923-AA08-B620-31D1-A9B3B827A3D9}"/>
          </ac:spMkLst>
        </pc:spChg>
        <pc:spChg chg="del">
          <ac:chgData name="David Warner" userId="S::davidwarner@microsoft.com::51ffa14d-fdfd-4571-a787-ad4b3bb92711" providerId="AD" clId="Web-{C3B053FC-DE68-41C7-A719-8C5FBF0B3392}" dt="2022-04-20T17:10:45.065" v="0"/>
          <ac:spMkLst>
            <pc:docMk/>
            <pc:sldMk cId="1812315545" sldId="2134805597"/>
            <ac:spMk id="3" creationId="{29966B74-4548-C01B-ADF1-CAA5DE592587}"/>
          </ac:spMkLst>
        </pc:spChg>
        <pc:spChg chg="mod">
          <ac:chgData name="David Warner" userId="S::davidwarner@microsoft.com::51ffa14d-fdfd-4571-a787-ad4b3bb92711" providerId="AD" clId="Web-{C3B053FC-DE68-41C7-A719-8C5FBF0B3392}" dt="2022-04-20T17:12:14.102" v="22" actId="20577"/>
          <ac:spMkLst>
            <pc:docMk/>
            <pc:sldMk cId="1812315545" sldId="2134805597"/>
            <ac:spMk id="10" creationId="{16E1CB8C-122B-4C5A-8724-D74AEC2B5DEC}"/>
          </ac:spMkLst>
        </pc:spChg>
        <pc:picChg chg="del">
          <ac:chgData name="David Warner" userId="S::davidwarner@microsoft.com::51ffa14d-fdfd-4571-a787-ad4b3bb92711" providerId="AD" clId="Web-{C3B053FC-DE68-41C7-A719-8C5FBF0B3392}" dt="2022-04-20T17:12:27.946" v="24"/>
          <ac:picMkLst>
            <pc:docMk/>
            <pc:sldMk cId="1812315545" sldId="2134805597"/>
            <ac:picMk id="4" creationId="{76C7169F-CDE9-77DC-C449-27BC7078D78D}"/>
          </ac:picMkLst>
        </pc:picChg>
        <pc:picChg chg="add mod modCrop">
          <ac:chgData name="David Warner" userId="S::davidwarner@microsoft.com::51ffa14d-fdfd-4571-a787-ad4b3bb92711" providerId="AD" clId="Web-{C3B053FC-DE68-41C7-A719-8C5FBF0B3392}" dt="2022-04-20T17:14:59.518" v="29"/>
          <ac:picMkLst>
            <pc:docMk/>
            <pc:sldMk cId="1812315545" sldId="2134805597"/>
            <ac:picMk id="5" creationId="{7D7D6216-C55C-F9B4-A00A-5668AC8F7D28}"/>
          </ac:picMkLst>
        </pc:picChg>
      </pc:sldChg>
      <pc:sldChg chg="delSp modSp">
        <pc:chgData name="David Warner" userId="S::davidwarner@microsoft.com::51ffa14d-fdfd-4571-a787-ad4b3bb92711" providerId="AD" clId="Web-{C3B053FC-DE68-41C7-A719-8C5FBF0B3392}" dt="2022-04-20T17:19:11.033" v="61" actId="20577"/>
        <pc:sldMkLst>
          <pc:docMk/>
          <pc:sldMk cId="1954581032" sldId="2134805612"/>
        </pc:sldMkLst>
        <pc:spChg chg="del mod">
          <ac:chgData name="David Warner" userId="S::davidwarner@microsoft.com::51ffa14d-fdfd-4571-a787-ad4b3bb92711" providerId="AD" clId="Web-{C3B053FC-DE68-41C7-A719-8C5FBF0B3392}" dt="2022-04-20T17:16:41.852" v="35"/>
          <ac:spMkLst>
            <pc:docMk/>
            <pc:sldMk cId="1954581032" sldId="2134805612"/>
            <ac:spMk id="3" creationId="{4DA64B89-CBA6-E479-EE1B-4E0CA430EA0C}"/>
          </ac:spMkLst>
        </pc:spChg>
        <pc:spChg chg="mod">
          <ac:chgData name="David Warner" userId="S::davidwarner@microsoft.com::51ffa14d-fdfd-4571-a787-ad4b3bb92711" providerId="AD" clId="Web-{C3B053FC-DE68-41C7-A719-8C5FBF0B3392}" dt="2022-04-20T17:19:08.408" v="60" actId="20577"/>
          <ac:spMkLst>
            <pc:docMk/>
            <pc:sldMk cId="1954581032" sldId="2134805612"/>
            <ac:spMk id="14" creationId="{D48B03A6-9931-4060-866B-02B036F803DE}"/>
          </ac:spMkLst>
        </pc:spChg>
        <pc:spChg chg="mod">
          <ac:chgData name="David Warner" userId="S::davidwarner@microsoft.com::51ffa14d-fdfd-4571-a787-ad4b3bb92711" providerId="AD" clId="Web-{C3B053FC-DE68-41C7-A719-8C5FBF0B3392}" dt="2022-04-20T17:19:11.033" v="61" actId="20577"/>
          <ac:spMkLst>
            <pc:docMk/>
            <pc:sldMk cId="1954581032" sldId="2134805612"/>
            <ac:spMk id="19" creationId="{B96EE522-6672-435D-A47F-0B904BCE8C3A}"/>
          </ac:spMkLst>
        </pc:spChg>
      </pc:sldChg>
    </pc:docChg>
  </pc:docChgLst>
  <pc:docChgLst>
    <pc:chgData name="Julie Turner" userId="S::julie.turner_sympraxisconsulting.com#ext#@microsoft.onmicrosoft.com::51f00042-4c48-4111-9ee4-670ef2fc7d0e" providerId="AD" clId="Web-{8E6FE0F6-68C3-4C1C-BB63-5BD720038776}"/>
    <pc:docChg chg="modSld">
      <pc:chgData name="Julie Turner" userId="S::julie.turner_sympraxisconsulting.com#ext#@microsoft.onmicrosoft.com::51f00042-4c48-4111-9ee4-670ef2fc7d0e" providerId="AD" clId="Web-{8E6FE0F6-68C3-4C1C-BB63-5BD720038776}" dt="2022-03-22T20:07:33.238" v="4" actId="20577"/>
      <pc:docMkLst>
        <pc:docMk/>
      </pc:docMkLst>
      <pc:sldChg chg="delSp modSp">
        <pc:chgData name="Julie Turner" userId="S::julie.turner_sympraxisconsulting.com#ext#@microsoft.onmicrosoft.com::51f00042-4c48-4111-9ee4-670ef2fc7d0e" providerId="AD" clId="Web-{8E6FE0F6-68C3-4C1C-BB63-5BD720038776}" dt="2022-03-22T20:07:33.238" v="4" actId="20577"/>
        <pc:sldMkLst>
          <pc:docMk/>
          <pc:sldMk cId="2877399898" sldId="1623"/>
        </pc:sldMkLst>
        <pc:spChg chg="mod">
          <ac:chgData name="Julie Turner" userId="S::julie.turner_sympraxisconsulting.com#ext#@microsoft.onmicrosoft.com::51f00042-4c48-4111-9ee4-670ef2fc7d0e" providerId="AD" clId="Web-{8E6FE0F6-68C3-4C1C-BB63-5BD720038776}" dt="2022-03-22T20:07:33.238" v="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8E6FE0F6-68C3-4C1C-BB63-5BD720038776}" dt="2022-03-22T20:07:14.144" v="0"/>
          <ac:spMkLst>
            <pc:docMk/>
            <pc:sldMk cId="2877399898" sldId="1623"/>
            <ac:spMk id="138" creationId="{DD57B4EA-BC5D-4247-8817-88BC7ACC5053}"/>
          </ac:spMkLst>
        </pc:spChg>
      </pc:sldChg>
    </pc:docChg>
  </pc:docChgLst>
  <pc:docChgLst>
    <pc:chgData name="Julie Turner" userId="S::julie.turner_sympraxisconsulting.com#ext#@microsoft.onmicrosoft.com::51f00042-4c48-4111-9ee4-670ef2fc7d0e" providerId="AD" clId="Web-{EC5AEA3B-DCD0-4775-98C9-F97C0F2279B5}"/>
    <pc:docChg chg="modSld">
      <pc:chgData name="Julie Turner" userId="S::julie.turner_sympraxisconsulting.com#ext#@microsoft.onmicrosoft.com::51f00042-4c48-4111-9ee4-670ef2fc7d0e" providerId="AD" clId="Web-{EC5AEA3B-DCD0-4775-98C9-F97C0F2279B5}" dt="2021-08-24T12:46:40.070" v="22" actId="20577"/>
      <pc:docMkLst>
        <pc:docMk/>
      </pc:docMkLst>
      <pc:sldChg chg="delSp modSp">
        <pc:chgData name="Julie Turner" userId="S::julie.turner_sympraxisconsulting.com#ext#@microsoft.onmicrosoft.com::51f00042-4c48-4111-9ee4-670ef2fc7d0e" providerId="AD" clId="Web-{EC5AEA3B-DCD0-4775-98C9-F97C0F2279B5}" dt="2021-08-24T12:46:40.070" v="22" actId="20577"/>
        <pc:sldMkLst>
          <pc:docMk/>
          <pc:sldMk cId="2877399898" sldId="1623"/>
        </pc:sldMkLst>
        <pc:spChg chg="mod">
          <ac:chgData name="Julie Turner" userId="S::julie.turner_sympraxisconsulting.com#ext#@microsoft.onmicrosoft.com::51f00042-4c48-4111-9ee4-670ef2fc7d0e" providerId="AD" clId="Web-{EC5AEA3B-DCD0-4775-98C9-F97C0F2279B5}" dt="2021-08-24T12:46:40.070" v="2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EC5AEA3B-DCD0-4775-98C9-F97C0F2279B5}" dt="2021-08-24T12:44:08.217" v="0"/>
          <ac:spMkLst>
            <pc:docMk/>
            <pc:sldMk cId="2877399898" sldId="1623"/>
            <ac:spMk id="20" creationId="{8472AE52-070F-4EC9-AD5C-1E005F3B7F54}"/>
          </ac:spMkLst>
        </pc:spChg>
      </pc:sldChg>
    </pc:docChg>
  </pc:docChgLst>
  <pc:docChgLst>
    <pc:chgData name="Vesa Juvonen" userId="c7243be1-99a3-4752-ab2a-0cf698cf8236" providerId="ADAL" clId="{54EB2A4D-9839-4FDB-9878-809B19831554}"/>
    <pc:docChg chg="custSel addSld delSld modSld modSection">
      <pc:chgData name="Vesa Juvonen" userId="c7243be1-99a3-4752-ab2a-0cf698cf8236" providerId="ADAL" clId="{54EB2A4D-9839-4FDB-9878-809B19831554}" dt="2022-03-10T14:28:31.633" v="150" actId="20577"/>
      <pc:docMkLst>
        <pc:docMk/>
      </pc:docMkLst>
      <pc:sldChg chg="delSp mod">
        <pc:chgData name="Vesa Juvonen" userId="c7243be1-99a3-4752-ab2a-0cf698cf8236" providerId="ADAL" clId="{54EB2A4D-9839-4FDB-9878-809B19831554}" dt="2022-03-10T11:44:36.156" v="74" actId="478"/>
        <pc:sldMkLst>
          <pc:docMk/>
          <pc:sldMk cId="1964942243" sldId="2076137768"/>
        </pc:sldMkLst>
        <pc:spChg chg="del">
          <ac:chgData name="Vesa Juvonen" userId="c7243be1-99a3-4752-ab2a-0cf698cf8236" providerId="ADAL" clId="{54EB2A4D-9839-4FDB-9878-809B19831554}" dt="2022-03-10T11:44:36.156" v="74" actId="478"/>
          <ac:spMkLst>
            <pc:docMk/>
            <pc:sldMk cId="1964942243" sldId="2076137768"/>
            <ac:spMk id="3" creationId="{147CC466-3D88-4E4F-A27F-2C6B592D271A}"/>
          </ac:spMkLst>
        </pc:spChg>
      </pc:sldChg>
      <pc:sldChg chg="del">
        <pc:chgData name="Vesa Juvonen" userId="c7243be1-99a3-4752-ab2a-0cf698cf8236" providerId="ADAL" clId="{54EB2A4D-9839-4FDB-9878-809B19831554}" dt="2022-03-09T19:57:53.598" v="3" actId="47"/>
        <pc:sldMkLst>
          <pc:docMk/>
          <pc:sldMk cId="737874522" sldId="2076137832"/>
        </pc:sldMkLst>
      </pc:sldChg>
      <pc:sldChg chg="modSp add mod">
        <pc:chgData name="Vesa Juvonen" userId="c7243be1-99a3-4752-ab2a-0cf698cf8236" providerId="ADAL" clId="{54EB2A4D-9839-4FDB-9878-809B19831554}" dt="2022-03-09T19:57:51.559" v="2" actId="207"/>
        <pc:sldMkLst>
          <pc:docMk/>
          <pc:sldMk cId="1876898821" sldId="2076137837"/>
        </pc:sldMkLst>
        <pc:spChg chg="mod">
          <ac:chgData name="Vesa Juvonen" userId="c7243be1-99a3-4752-ab2a-0cf698cf8236" providerId="ADAL" clId="{54EB2A4D-9839-4FDB-9878-809B19831554}" dt="2022-03-09T19:57:45.510" v="1" actId="207"/>
          <ac:spMkLst>
            <pc:docMk/>
            <pc:sldMk cId="1876898821" sldId="2076137837"/>
            <ac:spMk id="18" creationId="{E5183C7A-C387-45C5-B839-7BB228B4091B}"/>
          </ac:spMkLst>
        </pc:spChg>
        <pc:spChg chg="mod">
          <ac:chgData name="Vesa Juvonen" userId="c7243be1-99a3-4752-ab2a-0cf698cf8236" providerId="ADAL" clId="{54EB2A4D-9839-4FDB-9878-809B19831554}" dt="2022-03-09T19:57:51.559" v="2" actId="207"/>
          <ac:spMkLst>
            <pc:docMk/>
            <pc:sldMk cId="1876898821" sldId="2076137837"/>
            <ac:spMk id="19" creationId="{B96EE522-6672-435D-A47F-0B904BCE8C3A}"/>
          </ac:spMkLst>
        </pc:spChg>
      </pc:sldChg>
      <pc:sldChg chg="addSp delSp modSp mod">
        <pc:chgData name="Vesa Juvonen" userId="c7243be1-99a3-4752-ab2a-0cf698cf8236" providerId="ADAL" clId="{54EB2A4D-9839-4FDB-9878-809B19831554}" dt="2022-03-10T11:42:58.121" v="73" actId="1076"/>
        <pc:sldMkLst>
          <pc:docMk/>
          <pc:sldMk cId="837812005" sldId="2134805600"/>
        </pc:sldMkLst>
        <pc:spChg chg="del">
          <ac:chgData name="Vesa Juvonen" userId="c7243be1-99a3-4752-ab2a-0cf698cf8236" providerId="ADAL" clId="{54EB2A4D-9839-4FDB-9878-809B19831554}" dt="2022-03-10T11:41:24.531" v="25" actId="478"/>
          <ac:spMkLst>
            <pc:docMk/>
            <pc:sldMk cId="837812005" sldId="2134805600"/>
            <ac:spMk id="2" creationId="{C5853159-3853-4044-8A05-775EE74A2B0A}"/>
          </ac:spMkLst>
        </pc:spChg>
        <pc:spChg chg="del mod">
          <ac:chgData name="Vesa Juvonen" userId="c7243be1-99a3-4752-ab2a-0cf698cf8236" providerId="ADAL" clId="{54EB2A4D-9839-4FDB-9878-809B19831554}" dt="2022-03-10T11:42:16.330" v="38" actId="478"/>
          <ac:spMkLst>
            <pc:docMk/>
            <pc:sldMk cId="837812005" sldId="2134805600"/>
            <ac:spMk id="5" creationId="{78CA2CA6-B6E6-44A2-A3FF-D31E50A2BB41}"/>
          </ac:spMkLst>
        </pc:spChg>
        <pc:spChg chg="mod">
          <ac:chgData name="Vesa Juvonen" userId="c7243be1-99a3-4752-ab2a-0cf698cf8236" providerId="ADAL" clId="{54EB2A4D-9839-4FDB-9878-809B19831554}" dt="2022-03-10T11:42:02.084" v="35" actId="1076"/>
          <ac:spMkLst>
            <pc:docMk/>
            <pc:sldMk cId="837812005" sldId="2134805600"/>
            <ac:spMk id="7" creationId="{D88F2072-6F4F-460D-B61B-3F21B5F89F2B}"/>
          </ac:spMkLst>
        </pc:spChg>
        <pc:spChg chg="mod">
          <ac:chgData name="Vesa Juvonen" userId="c7243be1-99a3-4752-ab2a-0cf698cf8236" providerId="ADAL" clId="{54EB2A4D-9839-4FDB-9878-809B19831554}" dt="2022-03-10T11:42:07.529" v="36" actId="1076"/>
          <ac:spMkLst>
            <pc:docMk/>
            <pc:sldMk cId="837812005" sldId="2134805600"/>
            <ac:spMk id="9" creationId="{4E9385E9-EBB4-4B3B-A43E-6C3ADC70F1A3}"/>
          </ac:spMkLst>
        </pc:spChg>
        <pc:spChg chg="mod">
          <ac:chgData name="Vesa Juvonen" userId="c7243be1-99a3-4752-ab2a-0cf698cf8236" providerId="ADAL" clId="{54EB2A4D-9839-4FDB-9878-809B19831554}" dt="2022-03-10T11:41:57.324" v="34" actId="1076"/>
          <ac:spMkLst>
            <pc:docMk/>
            <pc:sldMk cId="837812005" sldId="2134805600"/>
            <ac:spMk id="10" creationId="{7C816919-6E6A-4402-ADE3-B85F4ACC0DF0}"/>
          </ac:spMkLst>
        </pc:spChg>
        <pc:spChg chg="mod">
          <ac:chgData name="Vesa Juvonen" userId="c7243be1-99a3-4752-ab2a-0cf698cf8236" providerId="ADAL" clId="{54EB2A4D-9839-4FDB-9878-809B19831554}" dt="2022-03-10T11:42:24.230" v="39" actId="1076"/>
          <ac:spMkLst>
            <pc:docMk/>
            <pc:sldMk cId="837812005" sldId="2134805600"/>
            <ac:spMk id="11" creationId="{DD1EFCA9-4FF7-4A10-ADF6-446C2EFBF31A}"/>
          </ac:spMkLst>
        </pc:spChg>
        <pc:spChg chg="mod">
          <ac:chgData name="Vesa Juvonen" userId="c7243be1-99a3-4752-ab2a-0cf698cf8236" providerId="ADAL" clId="{54EB2A4D-9839-4FDB-9878-809B19831554}" dt="2022-03-10T11:42:58.121" v="73" actId="1076"/>
          <ac:spMkLst>
            <pc:docMk/>
            <pc:sldMk cId="837812005" sldId="2134805600"/>
            <ac:spMk id="12" creationId="{98879855-B3F2-4C88-952D-E0112B70464E}"/>
          </ac:spMkLst>
        </pc:spChg>
        <pc:spChg chg="mod">
          <ac:chgData name="Vesa Juvonen" userId="c7243be1-99a3-4752-ab2a-0cf698cf8236" providerId="ADAL" clId="{54EB2A4D-9839-4FDB-9878-809B19831554}" dt="2022-03-10T11:42:33.483" v="40" actId="1076"/>
          <ac:spMkLst>
            <pc:docMk/>
            <pc:sldMk cId="837812005" sldId="2134805600"/>
            <ac:spMk id="13" creationId="{7AA2E7E3-A92D-4FCB-B885-E5910601438B}"/>
          </ac:spMkLst>
        </pc:spChg>
        <pc:spChg chg="mod">
          <ac:chgData name="Vesa Juvonen" userId="c7243be1-99a3-4752-ab2a-0cf698cf8236" providerId="ADAL" clId="{54EB2A4D-9839-4FDB-9878-809B19831554}" dt="2022-03-10T11:42:35.970" v="41" actId="1076"/>
          <ac:spMkLst>
            <pc:docMk/>
            <pc:sldMk cId="837812005" sldId="2134805600"/>
            <ac:spMk id="15" creationId="{08825732-C0E3-43AF-B051-FA356CD27A34}"/>
          </ac:spMkLst>
        </pc:spChg>
        <pc:picChg chg="del">
          <ac:chgData name="Vesa Juvonen" userId="c7243be1-99a3-4752-ab2a-0cf698cf8236" providerId="ADAL" clId="{54EB2A4D-9839-4FDB-9878-809B19831554}" dt="2022-03-10T11:41:26.659" v="26" actId="478"/>
          <ac:picMkLst>
            <pc:docMk/>
            <pc:sldMk cId="837812005" sldId="2134805600"/>
            <ac:picMk id="6" creationId="{954C5EC1-94AF-4706-AD9E-BFAE9ED8FA98}"/>
          </ac:picMkLst>
        </pc:picChg>
        <pc:picChg chg="add mod ord">
          <ac:chgData name="Vesa Juvonen" userId="c7243be1-99a3-4752-ab2a-0cf698cf8236" providerId="ADAL" clId="{54EB2A4D-9839-4FDB-9878-809B19831554}" dt="2022-03-10T11:41:43.340" v="33" actId="1076"/>
          <ac:picMkLst>
            <pc:docMk/>
            <pc:sldMk cId="837812005" sldId="2134805600"/>
            <ac:picMk id="8" creationId="{9ACC4167-027D-472B-80BC-4F7D73672F0D}"/>
          </ac:picMkLst>
        </pc:picChg>
      </pc:sldChg>
      <pc:sldChg chg="delSp modSp del mod">
        <pc:chgData name="Vesa Juvonen" userId="c7243be1-99a3-4752-ab2a-0cf698cf8236" providerId="ADAL" clId="{54EB2A4D-9839-4FDB-9878-809B19831554}" dt="2022-03-09T20:05:08.950" v="7" actId="47"/>
        <pc:sldMkLst>
          <pc:docMk/>
          <pc:sldMk cId="3507379078" sldId="2134805601"/>
        </pc:sldMkLst>
        <pc:spChg chg="del mod">
          <ac:chgData name="Vesa Juvonen" userId="c7243be1-99a3-4752-ab2a-0cf698cf8236" providerId="ADAL" clId="{54EB2A4D-9839-4FDB-9878-809B19831554}" dt="2022-03-09T19:58:17.015" v="6" actId="478"/>
          <ac:spMkLst>
            <pc:docMk/>
            <pc:sldMk cId="3507379078" sldId="2134805601"/>
            <ac:spMk id="4" creationId="{DFBACC40-5AC2-48E9-A835-66ADFCF4DCCE}"/>
          </ac:spMkLst>
        </pc:spChg>
      </pc:sldChg>
      <pc:sldChg chg="modSp add mod">
        <pc:chgData name="Vesa Juvonen" userId="c7243be1-99a3-4752-ab2a-0cf698cf8236" providerId="ADAL" clId="{54EB2A4D-9839-4FDB-9878-809B19831554}" dt="2022-03-10T14:28:31.633" v="150" actId="20577"/>
        <pc:sldMkLst>
          <pc:docMk/>
          <pc:sldMk cId="3452186815" sldId="2134805611"/>
        </pc:sldMkLst>
        <pc:spChg chg="mod">
          <ac:chgData name="Vesa Juvonen" userId="c7243be1-99a3-4752-ab2a-0cf698cf8236" providerId="ADAL" clId="{54EB2A4D-9839-4FDB-9878-809B19831554}" dt="2022-03-10T11:38:05.715" v="24" actId="20577"/>
          <ac:spMkLst>
            <pc:docMk/>
            <pc:sldMk cId="3452186815" sldId="2134805611"/>
            <ac:spMk id="2" creationId="{00000000-0000-0000-0000-000000000000}"/>
          </ac:spMkLst>
        </pc:spChg>
        <pc:spChg chg="mod">
          <ac:chgData name="Vesa Juvonen" userId="c7243be1-99a3-4752-ab2a-0cf698cf8236" providerId="ADAL" clId="{54EB2A4D-9839-4FDB-9878-809B19831554}" dt="2022-03-10T14:28:31.633" v="150" actId="20577"/>
          <ac:spMkLst>
            <pc:docMk/>
            <pc:sldMk cId="3452186815" sldId="2134805611"/>
            <ac:spMk id="12" creationId="{24EC370B-AF62-4FF0-9567-91771F6DF07D}"/>
          </ac:spMkLst>
        </pc:spChg>
      </pc:sldChg>
    </pc:docChg>
  </pc:docChgLst>
  <pc:docChgLst>
    <pc:chgData name="Waldemar Mastykarz" userId="S::wmastyka@microsoft.com::8c3ccc08-b2ec-4e63-9b9b-25eb044a606e" providerId="AD" clId="Web-{AD86FC41-F957-7C18-4330-667F6EA78568}"/>
    <pc:docChg chg="modSld">
      <pc:chgData name="Waldemar Mastykarz" userId="S::wmastyka@microsoft.com::8c3ccc08-b2ec-4e63-9b9b-25eb044a606e" providerId="AD" clId="Web-{AD86FC41-F957-7C18-4330-667F6EA78568}" dt="2022-05-03T08:10:54.584" v="117" actId="20577"/>
      <pc:docMkLst>
        <pc:docMk/>
      </pc:docMkLst>
      <pc:sldChg chg="delSp modSp">
        <pc:chgData name="Waldemar Mastykarz" userId="S::wmastyka@microsoft.com::8c3ccc08-b2ec-4e63-9b9b-25eb044a606e" providerId="AD" clId="Web-{AD86FC41-F957-7C18-4330-667F6EA78568}" dt="2022-05-03T08:10:54.584" v="117" actId="20577"/>
        <pc:sldMkLst>
          <pc:docMk/>
          <pc:sldMk cId="2253365439" sldId="1642"/>
        </pc:sldMkLst>
        <pc:spChg chg="mod">
          <ac:chgData name="Waldemar Mastykarz" userId="S::wmastyka@microsoft.com::8c3ccc08-b2ec-4e63-9b9b-25eb044a606e" providerId="AD" clId="Web-{AD86FC41-F957-7C18-4330-667F6EA78568}" dt="2022-05-03T08:10:54.584" v="117" actId="20577"/>
          <ac:spMkLst>
            <pc:docMk/>
            <pc:sldMk cId="2253365439" sldId="1642"/>
            <ac:spMk id="3" creationId="{CBDC9C38-872E-4048-96FE-C321FEF21EC1}"/>
          </ac:spMkLst>
        </pc:spChg>
        <pc:spChg chg="del">
          <ac:chgData name="Waldemar Mastykarz" userId="S::wmastyka@microsoft.com::8c3ccc08-b2ec-4e63-9b9b-25eb044a606e" providerId="AD" clId="Web-{AD86FC41-F957-7C18-4330-667F6EA78568}" dt="2022-05-03T08:07:15.999" v="0"/>
          <ac:spMkLst>
            <pc:docMk/>
            <pc:sldMk cId="2253365439" sldId="1642"/>
            <ac:spMk id="22" creationId="{1809C04F-18AE-43AE-AD59-A417F2E378FE}"/>
          </ac:spMkLst>
        </pc:spChg>
      </pc:sldChg>
    </pc:docChg>
  </pc:docChgLst>
  <pc:docChgLst>
    <pc:chgData name="Waldemar Mastykarz" userId="S::wmastyka@microsoft.com::8c3ccc08-b2ec-4e63-9b9b-25eb044a606e" providerId="AD" clId="Web-{C9AAADCC-61A4-8BCB-3F24-FD318A96C175}"/>
    <pc:docChg chg="modSld">
      <pc:chgData name="Waldemar Mastykarz" userId="S::wmastyka@microsoft.com::8c3ccc08-b2ec-4e63-9b9b-25eb044a606e" providerId="AD" clId="Web-{C9AAADCC-61A4-8BCB-3F24-FD318A96C175}" dt="2021-10-07T13:55:43.727" v="1" actId="20577"/>
      <pc:docMkLst>
        <pc:docMk/>
      </pc:docMkLst>
      <pc:sldChg chg="modSp">
        <pc:chgData name="Waldemar Mastykarz" userId="S::wmastyka@microsoft.com::8c3ccc08-b2ec-4e63-9b9b-25eb044a606e" providerId="AD" clId="Web-{C9AAADCC-61A4-8BCB-3F24-FD318A96C175}" dt="2021-10-07T13:55:43.727" v="1" actId="20577"/>
        <pc:sldMkLst>
          <pc:docMk/>
          <pc:sldMk cId="2253365439" sldId="1642"/>
        </pc:sldMkLst>
        <pc:spChg chg="mod">
          <ac:chgData name="Waldemar Mastykarz" userId="S::wmastyka@microsoft.com::8c3ccc08-b2ec-4e63-9b9b-25eb044a606e" providerId="AD" clId="Web-{C9AAADCC-61A4-8BCB-3F24-FD318A96C175}" dt="2021-10-07T13:55:43.727" v="1"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3467F89C-460C-40CD-8425-D90B80483542}"/>
    <pc:docChg chg="modSld">
      <pc:chgData name="David Warner" userId="S::david_dwarnerii.com#ext#@microsoft.onmicrosoft.com::acafcf14-4098-4a83-9425-e73571277a06" providerId="AD" clId="Web-{3467F89C-460C-40CD-8425-D90B80483542}" dt="2021-12-01T15:22:52.837" v="81" actId="14100"/>
      <pc:docMkLst>
        <pc:docMk/>
      </pc:docMkLst>
      <pc:sldChg chg="addSp delSp modSp">
        <pc:chgData name="David Warner" userId="S::david_dwarnerii.com#ext#@microsoft.onmicrosoft.com::acafcf14-4098-4a83-9425-e73571277a06" providerId="AD" clId="Web-{3467F89C-460C-40CD-8425-D90B80483542}" dt="2021-12-01T15:17:29.333" v="25" actId="20577"/>
        <pc:sldMkLst>
          <pc:docMk/>
          <pc:sldMk cId="1812315545" sldId="2134805597"/>
        </pc:sldMkLst>
        <pc:spChg chg="del">
          <ac:chgData name="David Warner" userId="S::david_dwarnerii.com#ext#@microsoft.onmicrosoft.com::acafcf14-4098-4a83-9425-e73571277a06" providerId="AD" clId="Web-{3467F89C-460C-40CD-8425-D90B80483542}" dt="2021-12-01T15:09:44.508" v="2"/>
          <ac:spMkLst>
            <pc:docMk/>
            <pc:sldMk cId="1812315545" sldId="2134805597"/>
            <ac:spMk id="2" creationId="{55DE32F4-7FCC-4E10-B3AE-5A66A49951FC}"/>
          </ac:spMkLst>
        </pc:spChg>
        <pc:spChg chg="mod">
          <ac:chgData name="David Warner" userId="S::david_dwarnerii.com#ext#@microsoft.onmicrosoft.com::acafcf14-4098-4a83-9425-e73571277a06" providerId="AD" clId="Web-{3467F89C-460C-40CD-8425-D90B80483542}" dt="2021-12-01T15:17:29.333"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3467F89C-460C-40CD-8425-D90B80483542}" dt="2021-12-01T15:17:04.628" v="8"/>
          <ac:picMkLst>
            <pc:docMk/>
            <pc:sldMk cId="1812315545" sldId="2134805597"/>
            <ac:picMk id="3" creationId="{D654DB7F-AB77-43C6-8B3F-123DA405D5E9}"/>
          </ac:picMkLst>
        </pc:picChg>
        <pc:picChg chg="del">
          <ac:chgData name="David Warner" userId="S::david_dwarnerii.com#ext#@microsoft.onmicrosoft.com::acafcf14-4098-4a83-9425-e73571277a06" providerId="AD" clId="Web-{3467F89C-460C-40CD-8425-D90B80483542}" dt="2021-12-01T15:16:46.737" v="3"/>
          <ac:picMkLst>
            <pc:docMk/>
            <pc:sldMk cId="1812315545" sldId="2134805597"/>
            <ac:picMk id="5" creationId="{9357EBA2-EEB8-4E50-BEE6-56D97615C3F0}"/>
          </ac:picMkLst>
        </pc:picChg>
      </pc:sldChg>
      <pc:sldChg chg="addSp delSp modSp">
        <pc:chgData name="David Warner" userId="S::david_dwarnerii.com#ext#@microsoft.onmicrosoft.com::acafcf14-4098-4a83-9425-e73571277a06" providerId="AD" clId="Web-{3467F89C-460C-40CD-8425-D90B80483542}" dt="2021-12-01T15:22:52.837" v="81" actId="14100"/>
        <pc:sldMkLst>
          <pc:docMk/>
          <pc:sldMk cId="154491924" sldId="2134805599"/>
        </pc:sldMkLst>
        <pc:spChg chg="mod">
          <ac:chgData name="David Warner" userId="S::david_dwarnerii.com#ext#@microsoft.onmicrosoft.com::acafcf14-4098-4a83-9425-e73571277a06" providerId="AD" clId="Web-{3467F89C-460C-40CD-8425-D90B80483542}" dt="2021-12-01T15:20:43.657" v="74"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3467F89C-460C-40CD-8425-D90B80483542}" dt="2021-12-01T15:17:42.709" v="26"/>
          <ac:spMkLst>
            <pc:docMk/>
            <pc:sldMk cId="154491924" sldId="2134805599"/>
            <ac:spMk id="19" creationId="{B1E172F1-2F39-434A-907B-7AC110B26A4E}"/>
          </ac:spMkLst>
        </pc:spChg>
        <pc:picChg chg="mod">
          <ac:chgData name="David Warner" userId="S::david_dwarnerii.com#ext#@microsoft.onmicrosoft.com::acafcf14-4098-4a83-9425-e73571277a06" providerId="AD" clId="Web-{3467F89C-460C-40CD-8425-D90B80483542}" dt="2021-12-01T15:22:52.837" v="81" actId="14100"/>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3467F89C-460C-40CD-8425-D90B80483542}" dt="2021-12-01T15:19:55.623" v="59" actId="1076"/>
          <ac:picMkLst>
            <pc:docMk/>
            <pc:sldMk cId="154491924" sldId="2134805599"/>
            <ac:picMk id="47" creationId="{805A2DA9-7FDE-44F8-A17C-8F1825BE1DC0}"/>
          </ac:picMkLst>
        </pc:picChg>
        <pc:picChg chg="mod">
          <ac:chgData name="David Warner" userId="S::david_dwarnerii.com#ext#@microsoft.onmicrosoft.com::acafcf14-4098-4a83-9425-e73571277a06" providerId="AD" clId="Web-{3467F89C-460C-40CD-8425-D90B80483542}" dt="2021-12-01T15:22:31.867" v="76"/>
          <ac:picMkLst>
            <pc:docMk/>
            <pc:sldMk cId="154491924" sldId="2134805599"/>
            <ac:picMk id="2050" creationId="{4FEF73C7-6A9F-47FE-A7F8-DA46884CE383}"/>
          </ac:picMkLst>
        </pc:picChg>
      </pc:sldChg>
    </pc:docChg>
  </pc:docChgLst>
  <pc:docChgLst>
    <pc:chgData name="Waldemar Mastykarz" userId="S::wmastyka@microsoft.com::8c3ccc08-b2ec-4e63-9b9b-25eb044a606e" providerId="AD" clId="Web-{AFB4D2BC-585D-835B-DB6B-37DBDF1D813F}"/>
    <pc:docChg chg="modSld">
      <pc:chgData name="Waldemar Mastykarz" userId="S::wmastyka@microsoft.com::8c3ccc08-b2ec-4e63-9b9b-25eb044a606e" providerId="AD" clId="Web-{AFB4D2BC-585D-835B-DB6B-37DBDF1D813F}" dt="2021-09-07T13:54:45.790" v="153" actId="20577"/>
      <pc:docMkLst>
        <pc:docMk/>
      </pc:docMkLst>
      <pc:sldChg chg="delSp modSp">
        <pc:chgData name="Waldemar Mastykarz" userId="S::wmastyka@microsoft.com::8c3ccc08-b2ec-4e63-9b9b-25eb044a606e" providerId="AD" clId="Web-{AFB4D2BC-585D-835B-DB6B-37DBDF1D813F}" dt="2021-09-07T13:54:45.790" v="153" actId="20577"/>
        <pc:sldMkLst>
          <pc:docMk/>
          <pc:sldMk cId="2253365439" sldId="1642"/>
        </pc:sldMkLst>
        <pc:spChg chg="mod">
          <ac:chgData name="Waldemar Mastykarz" userId="S::wmastyka@microsoft.com::8c3ccc08-b2ec-4e63-9b9b-25eb044a606e" providerId="AD" clId="Web-{AFB4D2BC-585D-835B-DB6B-37DBDF1D813F}" dt="2021-09-07T13:54:45.790" v="153" actId="20577"/>
          <ac:spMkLst>
            <pc:docMk/>
            <pc:sldMk cId="2253365439" sldId="1642"/>
            <ac:spMk id="3" creationId="{CBDC9C38-872E-4048-96FE-C321FEF21EC1}"/>
          </ac:spMkLst>
        </pc:spChg>
        <pc:spChg chg="del">
          <ac:chgData name="Waldemar Mastykarz" userId="S::wmastyka@microsoft.com::8c3ccc08-b2ec-4e63-9b9b-25eb044a606e" providerId="AD" clId="Web-{AFB4D2BC-585D-835B-DB6B-37DBDF1D813F}" dt="2021-09-07T13:52:36.380" v="0"/>
          <ac:spMkLst>
            <pc:docMk/>
            <pc:sldMk cId="2253365439" sldId="1642"/>
            <ac:spMk id="4" creationId="{B790AEE1-2E84-4C8D-AE55-89EB3384F4F3}"/>
          </ac:spMkLst>
        </pc:spChg>
      </pc:sldChg>
    </pc:docChg>
  </pc:docChgLst>
  <pc:docChgLst>
    <pc:chgData name="David Warner" userId="S::davidwarner@microsoft.com::51ffa14d-fdfd-4571-a787-ad4b3bb92711" providerId="AD" clId="Web-{A778DC59-0DAA-4304-98BC-160DC968EAE1}"/>
    <pc:docChg chg="modSld">
      <pc:chgData name="David Warner" userId="S::davidwarner@microsoft.com::51ffa14d-fdfd-4571-a787-ad4b3bb92711" providerId="AD" clId="Web-{A778DC59-0DAA-4304-98BC-160DC968EAE1}" dt="2022-03-24T17:55:13.348" v="80"/>
      <pc:docMkLst>
        <pc:docMk/>
      </pc:docMkLst>
      <pc:sldChg chg="modSp">
        <pc:chgData name="David Warner" userId="S::davidwarner@microsoft.com::51ffa14d-fdfd-4571-a787-ad4b3bb92711" providerId="AD" clId="Web-{A778DC59-0DAA-4304-98BC-160DC968EAE1}" dt="2022-03-24T17:31:14.245" v="11" actId="20577"/>
        <pc:sldMkLst>
          <pc:docMk/>
          <pc:sldMk cId="2967945684" sldId="277"/>
        </pc:sldMkLst>
        <pc:spChg chg="mod">
          <ac:chgData name="David Warner" userId="S::davidwarner@microsoft.com::51ffa14d-fdfd-4571-a787-ad4b3bb92711" providerId="AD" clId="Web-{A778DC59-0DAA-4304-98BC-160DC968EAE1}" dt="2022-03-24T17:31:14.245" v="11" actId="20577"/>
          <ac:spMkLst>
            <pc:docMk/>
            <pc:sldMk cId="2967945684" sldId="277"/>
            <ac:spMk id="4" creationId="{A04E16D6-6682-4068-BF11-BA8E4E8E1BBC}"/>
          </ac:spMkLst>
        </pc:spChg>
      </pc:sldChg>
      <pc:sldChg chg="modSp">
        <pc:chgData name="David Warner" userId="S::davidwarner@microsoft.com::51ffa14d-fdfd-4571-a787-ad4b3bb92711" providerId="AD" clId="Web-{A778DC59-0DAA-4304-98BC-160DC968EAE1}" dt="2022-03-24T17:30:51.868" v="2" actId="20577"/>
        <pc:sldMkLst>
          <pc:docMk/>
          <pc:sldMk cId="287163252" sldId="1567"/>
        </pc:sldMkLst>
        <pc:spChg chg="mod">
          <ac:chgData name="David Warner" userId="S::davidwarner@microsoft.com::51ffa14d-fdfd-4571-a787-ad4b3bb92711" providerId="AD" clId="Web-{A778DC59-0DAA-4304-98BC-160DC968EAE1}" dt="2022-03-24T17:30:51.868" v="2" actId="20577"/>
          <ac:spMkLst>
            <pc:docMk/>
            <pc:sldMk cId="287163252" sldId="1567"/>
            <ac:spMk id="8" creationId="{00000000-0000-0000-0000-000000000000}"/>
          </ac:spMkLst>
        </pc:spChg>
      </pc:sldChg>
      <pc:sldChg chg="addSp">
        <pc:chgData name="David Warner" userId="S::davidwarner@microsoft.com::51ffa14d-fdfd-4571-a787-ad4b3bb92711" providerId="AD" clId="Web-{A778DC59-0DAA-4304-98BC-160DC968EAE1}" dt="2022-03-24T17:55:07.457" v="76"/>
        <pc:sldMkLst>
          <pc:docMk/>
          <pc:sldMk cId="2877399898" sldId="1623"/>
        </pc:sldMkLst>
        <pc:spChg chg="add">
          <ac:chgData name="David Warner" userId="S::davidwarner@microsoft.com::51ffa14d-fdfd-4571-a787-ad4b3bb92711" providerId="AD" clId="Web-{A778DC59-0DAA-4304-98BC-160DC968EAE1}" dt="2022-03-24T17:55:07.457" v="76"/>
          <ac:spMkLst>
            <pc:docMk/>
            <pc:sldMk cId="2877399898" sldId="1623"/>
            <ac:spMk id="138" creationId="{B21C06E6-21AA-22E9-BD3E-6BDF4EDC07A1}"/>
          </ac:spMkLst>
        </pc:spChg>
      </pc:sldChg>
      <pc:sldChg chg="addSp">
        <pc:chgData name="David Warner" userId="S::davidwarner@microsoft.com::51ffa14d-fdfd-4571-a787-ad4b3bb92711" providerId="AD" clId="Web-{A778DC59-0DAA-4304-98BC-160DC968EAE1}" dt="2022-03-24T17:55:04.988" v="75"/>
        <pc:sldMkLst>
          <pc:docMk/>
          <pc:sldMk cId="2253365439" sldId="1642"/>
        </pc:sldMkLst>
        <pc:spChg chg="add">
          <ac:chgData name="David Warner" userId="S::davidwarner@microsoft.com::51ffa14d-fdfd-4571-a787-ad4b3bb92711" providerId="AD" clId="Web-{A778DC59-0DAA-4304-98BC-160DC968EAE1}" dt="2022-03-24T17:55:04.988" v="75"/>
          <ac:spMkLst>
            <pc:docMk/>
            <pc:sldMk cId="2253365439" sldId="1642"/>
            <ac:spMk id="4" creationId="{A98713D3-FE2E-DEEE-8B74-893F1DFACBBD}"/>
          </ac:spMkLst>
        </pc:spChg>
      </pc:sldChg>
      <pc:sldChg chg="addSp delSp modSp">
        <pc:chgData name="David Warner" userId="S::davidwarner@microsoft.com::51ffa14d-fdfd-4571-a787-ad4b3bb92711" providerId="AD" clId="Web-{A778DC59-0DAA-4304-98BC-160DC968EAE1}" dt="2022-03-24T17:47:03.441" v="37"/>
        <pc:sldMkLst>
          <pc:docMk/>
          <pc:sldMk cId="10702720" sldId="2079"/>
        </pc:sldMkLst>
        <pc:spChg chg="mod">
          <ac:chgData name="David Warner" userId="S::davidwarner@microsoft.com::51ffa14d-fdfd-4571-a787-ad4b3bb92711" providerId="AD" clId="Web-{A778DC59-0DAA-4304-98BC-160DC968EAE1}" dt="2022-03-24T17:46:50.237" v="35" actId="20577"/>
          <ac:spMkLst>
            <pc:docMk/>
            <pc:sldMk cId="10702720" sldId="2079"/>
            <ac:spMk id="8" creationId="{00000000-0000-0000-0000-000000000000}"/>
          </ac:spMkLst>
        </pc:spChg>
        <pc:graphicFrameChg chg="add del mod">
          <ac:chgData name="David Warner" userId="S::davidwarner@microsoft.com::51ffa14d-fdfd-4571-a787-ad4b3bb92711" providerId="AD" clId="Web-{A778DC59-0DAA-4304-98BC-160DC968EAE1}" dt="2022-03-24T17:33:46.254" v="17"/>
          <ac:graphicFrameMkLst>
            <pc:docMk/>
            <pc:sldMk cId="10702720" sldId="2079"/>
            <ac:graphicFrameMk id="10" creationId="{50121C58-F4A0-AB25-A5CE-954D6E464D70}"/>
          </ac:graphicFrameMkLst>
        </pc:graphicFrameChg>
        <pc:graphicFrameChg chg="add del mod">
          <ac:chgData name="David Warner" userId="S::davidwarner@microsoft.com::51ffa14d-fdfd-4571-a787-ad4b3bb92711" providerId="AD" clId="Web-{A778DC59-0DAA-4304-98BC-160DC968EAE1}" dt="2022-03-24T17:33:52.441" v="19"/>
          <ac:graphicFrameMkLst>
            <pc:docMk/>
            <pc:sldMk cId="10702720" sldId="2079"/>
            <ac:graphicFrameMk id="16" creationId="{5320B63A-124E-09C8-7733-09942DD7A4F5}"/>
          </ac:graphicFrameMkLst>
        </pc:graphicFrameChg>
        <pc:picChg chg="mod">
          <ac:chgData name="David Warner" userId="S::davidwarner@microsoft.com::51ffa14d-fdfd-4571-a787-ad4b3bb92711" providerId="AD" clId="Web-{A778DC59-0DAA-4304-98BC-160DC968EAE1}" dt="2022-03-24T17:47:03.441" v="37"/>
          <ac:picMkLst>
            <pc:docMk/>
            <pc:sldMk cId="10702720" sldId="2079"/>
            <ac:picMk id="11" creationId="{1969CEB2-97BE-4D53-B93F-16FBDB07A39C}"/>
          </ac:picMkLst>
        </pc:picChg>
        <pc:picChg chg="mod">
          <ac:chgData name="David Warner" userId="S::davidwarner@microsoft.com::51ffa14d-fdfd-4571-a787-ad4b3bb92711" providerId="AD" clId="Web-{A778DC59-0DAA-4304-98BC-160DC968EAE1}" dt="2022-03-24T17:46:56.378" v="36"/>
          <ac:picMkLst>
            <pc:docMk/>
            <pc:sldMk cId="10702720" sldId="2079"/>
            <ac:picMk id="15" creationId="{93E33F33-16F6-44AF-9AC5-57603F31A144}"/>
          </ac:picMkLst>
        </pc:picChg>
      </pc:sldChg>
      <pc:sldChg chg="addSp">
        <pc:chgData name="David Warner" userId="S::davidwarner@microsoft.com::51ffa14d-fdfd-4571-a787-ad4b3bb92711" providerId="AD" clId="Web-{A778DC59-0DAA-4304-98BC-160DC968EAE1}" dt="2022-03-24T17:55:03.160" v="74"/>
        <pc:sldMkLst>
          <pc:docMk/>
          <pc:sldMk cId="4037611923" sldId="3334"/>
        </pc:sldMkLst>
        <pc:spChg chg="add">
          <ac:chgData name="David Warner" userId="S::davidwarner@microsoft.com::51ffa14d-fdfd-4571-a787-ad4b3bb92711" providerId="AD" clId="Web-{A778DC59-0DAA-4304-98BC-160DC968EAE1}" dt="2022-03-24T17:55:03.160" v="74"/>
          <ac:spMkLst>
            <pc:docMk/>
            <pc:sldMk cId="4037611923" sldId="3334"/>
            <ac:spMk id="4" creationId="{C66F143F-5917-AA18-6748-33292BF565DA}"/>
          </ac:spMkLst>
        </pc:spChg>
      </pc:sldChg>
      <pc:sldChg chg="modSp">
        <pc:chgData name="David Warner" userId="S::davidwarner@microsoft.com::51ffa14d-fdfd-4571-a787-ad4b3bb92711" providerId="AD" clId="Web-{A778DC59-0DAA-4304-98BC-160DC968EAE1}" dt="2022-03-24T17:54:48.722" v="70" actId="20577"/>
        <pc:sldMkLst>
          <pc:docMk/>
          <pc:sldMk cId="778883926" sldId="2076136264"/>
        </pc:sldMkLst>
        <pc:spChg chg="mod">
          <ac:chgData name="David Warner" userId="S::davidwarner@microsoft.com::51ffa14d-fdfd-4571-a787-ad4b3bb92711" providerId="AD" clId="Web-{A778DC59-0DAA-4304-98BC-160DC968EAE1}" dt="2022-03-24T17:54:48.722" v="70" actId="20577"/>
          <ac:spMkLst>
            <pc:docMk/>
            <pc:sldMk cId="778883926" sldId="2076136264"/>
            <ac:spMk id="14" creationId="{953584C8-8734-42EA-AD16-6AA2B405D249}"/>
          </ac:spMkLst>
        </pc:spChg>
        <pc:picChg chg="mod">
          <ac:chgData name="David Warner" userId="S::davidwarner@microsoft.com::51ffa14d-fdfd-4571-a787-ad4b3bb92711" providerId="AD" clId="Web-{A778DC59-0DAA-4304-98BC-160DC968EAE1}" dt="2022-03-24T17:52:49.823" v="44"/>
          <ac:picMkLst>
            <pc:docMk/>
            <pc:sldMk cId="778883926" sldId="2076136264"/>
            <ac:picMk id="10" creationId="{15B0DB46-24E4-45EE-8E26-622D1FA3D4D0}"/>
          </ac:picMkLst>
        </pc:picChg>
        <pc:picChg chg="mod">
          <ac:chgData name="David Warner" userId="S::davidwarner@microsoft.com::51ffa14d-fdfd-4571-a787-ad4b3bb92711" providerId="AD" clId="Web-{A778DC59-0DAA-4304-98BC-160DC968EAE1}" dt="2022-03-24T17:52:55.589" v="45"/>
          <ac:picMkLst>
            <pc:docMk/>
            <pc:sldMk cId="778883926" sldId="2076136264"/>
            <ac:picMk id="11" creationId="{47158F51-FAAD-4DE3-B803-9B850CB0571E}"/>
          </ac:picMkLst>
        </pc:picChg>
      </pc:sldChg>
      <pc:sldChg chg="addSp">
        <pc:chgData name="David Warner" userId="S::davidwarner@microsoft.com::51ffa14d-fdfd-4571-a787-ad4b3bb92711" providerId="AD" clId="Web-{A778DC59-0DAA-4304-98BC-160DC968EAE1}" dt="2022-03-24T17:55:00.957" v="73"/>
        <pc:sldMkLst>
          <pc:docMk/>
          <pc:sldMk cId="2925091645" sldId="2076136308"/>
        </pc:sldMkLst>
        <pc:spChg chg="add">
          <ac:chgData name="David Warner" userId="S::davidwarner@microsoft.com::51ffa14d-fdfd-4571-a787-ad4b3bb92711" providerId="AD" clId="Web-{A778DC59-0DAA-4304-98BC-160DC968EAE1}" dt="2022-03-24T17:55:00.957" v="73"/>
          <ac:spMkLst>
            <pc:docMk/>
            <pc:sldMk cId="2925091645" sldId="2076136308"/>
            <ac:spMk id="20" creationId="{87ED503B-B1B0-BD9A-02A9-A97D5FB62B83}"/>
          </ac:spMkLst>
        </pc:spChg>
      </pc:sldChg>
      <pc:sldChg chg="addSp">
        <pc:chgData name="David Warner" userId="S::davidwarner@microsoft.com::51ffa14d-fdfd-4571-a787-ad4b3bb92711" providerId="AD" clId="Web-{A778DC59-0DAA-4304-98BC-160DC968EAE1}" dt="2022-03-24T17:55:13.348" v="80"/>
        <pc:sldMkLst>
          <pc:docMk/>
          <pc:sldMk cId="1964942243" sldId="2076137768"/>
        </pc:sldMkLst>
        <pc:spChg chg="add">
          <ac:chgData name="David Warner" userId="S::davidwarner@microsoft.com::51ffa14d-fdfd-4571-a787-ad4b3bb92711" providerId="AD" clId="Web-{A778DC59-0DAA-4304-98BC-160DC968EAE1}" dt="2022-03-24T17:55:13.348" v="80"/>
          <ac:spMkLst>
            <pc:docMk/>
            <pc:sldMk cId="1964942243" sldId="2076137768"/>
            <ac:spMk id="3" creationId="{53F2B04B-0C2E-FEB3-CDC1-CFB74AAF7A5E}"/>
          </ac:spMkLst>
        </pc:spChg>
      </pc:sldChg>
      <pc:sldChg chg="addSp">
        <pc:chgData name="David Warner" userId="S::davidwarner@microsoft.com::51ffa14d-fdfd-4571-a787-ad4b3bb92711" providerId="AD" clId="Web-{A778DC59-0DAA-4304-98BC-160DC968EAE1}" dt="2022-03-24T17:55:11.567" v="79"/>
        <pc:sldMkLst>
          <pc:docMk/>
          <pc:sldMk cId="1812315545" sldId="2134805597"/>
        </pc:sldMkLst>
        <pc:spChg chg="add">
          <ac:chgData name="David Warner" userId="S::davidwarner@microsoft.com::51ffa14d-fdfd-4571-a787-ad4b3bb92711" providerId="AD" clId="Web-{A778DC59-0DAA-4304-98BC-160DC968EAE1}" dt="2022-03-24T17:55:11.567" v="79"/>
          <ac:spMkLst>
            <pc:docMk/>
            <pc:sldMk cId="1812315545" sldId="2134805597"/>
            <ac:spMk id="2" creationId="{7390AC2D-860C-9C3B-8BB3-9623E0D66A76}"/>
          </ac:spMkLst>
        </pc:spChg>
      </pc:sldChg>
      <pc:sldChg chg="addSp">
        <pc:chgData name="David Warner" userId="S::davidwarner@microsoft.com::51ffa14d-fdfd-4571-a787-ad4b3bb92711" providerId="AD" clId="Web-{A778DC59-0DAA-4304-98BC-160DC968EAE1}" dt="2022-03-24T17:54:58.457" v="71"/>
        <pc:sldMkLst>
          <pc:docMk/>
          <pc:sldMk cId="154491924" sldId="2134805599"/>
        </pc:sldMkLst>
        <pc:spChg chg="add">
          <ac:chgData name="David Warner" userId="S::davidwarner@microsoft.com::51ffa14d-fdfd-4571-a787-ad4b3bb92711" providerId="AD" clId="Web-{A778DC59-0DAA-4304-98BC-160DC968EAE1}" dt="2022-03-24T17:54:58.457" v="71"/>
          <ac:spMkLst>
            <pc:docMk/>
            <pc:sldMk cId="154491924" sldId="2134805599"/>
            <ac:spMk id="4" creationId="{5B106F5C-C758-D061-790F-5603CFC3953E}"/>
          </ac:spMkLst>
        </pc:spChg>
      </pc:sldChg>
      <pc:sldChg chg="addSp">
        <pc:chgData name="David Warner" userId="S::davidwarner@microsoft.com::51ffa14d-fdfd-4571-a787-ad4b3bb92711" providerId="AD" clId="Web-{A778DC59-0DAA-4304-98BC-160DC968EAE1}" dt="2022-03-24T17:55:10.317" v="78"/>
        <pc:sldMkLst>
          <pc:docMk/>
          <pc:sldMk cId="837812005" sldId="2134805600"/>
        </pc:sldMkLst>
        <pc:spChg chg="add">
          <ac:chgData name="David Warner" userId="S::davidwarner@microsoft.com::51ffa14d-fdfd-4571-a787-ad4b3bb92711" providerId="AD" clId="Web-{A778DC59-0DAA-4304-98BC-160DC968EAE1}" dt="2022-03-24T17:55:10.317" v="78"/>
          <ac:spMkLst>
            <pc:docMk/>
            <pc:sldMk cId="837812005" sldId="2134805600"/>
            <ac:spMk id="2" creationId="{F0574555-EB53-B214-0B64-DC8F8745E98D}"/>
          </ac:spMkLst>
        </pc:spChg>
      </pc:sldChg>
      <pc:sldChg chg="addSp">
        <pc:chgData name="David Warner" userId="S::davidwarner@microsoft.com::51ffa14d-fdfd-4571-a787-ad4b3bb92711" providerId="AD" clId="Web-{A778DC59-0DAA-4304-98BC-160DC968EAE1}" dt="2022-03-24T17:54:59.519" v="72"/>
        <pc:sldMkLst>
          <pc:docMk/>
          <pc:sldMk cId="3743370006" sldId="2134805602"/>
        </pc:sldMkLst>
        <pc:spChg chg="add">
          <ac:chgData name="David Warner" userId="S::davidwarner@microsoft.com::51ffa14d-fdfd-4571-a787-ad4b3bb92711" providerId="AD" clId="Web-{A778DC59-0DAA-4304-98BC-160DC968EAE1}" dt="2022-03-24T17:54:59.519" v="72"/>
          <ac:spMkLst>
            <pc:docMk/>
            <pc:sldMk cId="3743370006" sldId="2134805602"/>
            <ac:spMk id="4" creationId="{FFE98978-E71B-BD66-FC50-0701E95BAEA3}"/>
          </ac:spMkLst>
        </pc:spChg>
      </pc:sldChg>
      <pc:sldChg chg="addSp">
        <pc:chgData name="David Warner" userId="S::davidwarner@microsoft.com::51ffa14d-fdfd-4571-a787-ad4b3bb92711" providerId="AD" clId="Web-{A778DC59-0DAA-4304-98BC-160DC968EAE1}" dt="2022-03-24T17:55:09.629" v="77"/>
        <pc:sldMkLst>
          <pc:docMk/>
          <pc:sldMk cId="3452186815" sldId="2134805611"/>
        </pc:sldMkLst>
        <pc:spChg chg="add">
          <ac:chgData name="David Warner" userId="S::davidwarner@microsoft.com::51ffa14d-fdfd-4571-a787-ad4b3bb92711" providerId="AD" clId="Web-{A778DC59-0DAA-4304-98BC-160DC968EAE1}" dt="2022-03-24T17:55:09.629" v="77"/>
          <ac:spMkLst>
            <pc:docMk/>
            <pc:sldMk cId="3452186815" sldId="2134805611"/>
            <ac:spMk id="3" creationId="{DAA10946-8312-69C2-BA0D-A08ABAB18ED5}"/>
          </ac:spMkLst>
        </pc:spChg>
      </pc:sldChg>
    </pc:docChg>
  </pc:docChgLst>
  <pc:docChgLst>
    <pc:chgData name="David Warner" userId="S::davidwarner@microsoft.com::51ffa14d-fdfd-4571-a787-ad4b3bb92711" providerId="AD" clId="Web-{4C056A8C-2D5F-4EA1-ACE1-18B2D551209A}"/>
    <pc:docChg chg="modSld">
      <pc:chgData name="David Warner" userId="S::davidwarner@microsoft.com::51ffa14d-fdfd-4571-a787-ad4b3bb92711" providerId="AD" clId="Web-{4C056A8C-2D5F-4EA1-ACE1-18B2D551209A}" dt="2022-05-25T15:08:45.172" v="4" actId="20577"/>
      <pc:docMkLst>
        <pc:docMk/>
      </pc:docMkLst>
      <pc:sldChg chg="modSp">
        <pc:chgData name="David Warner" userId="S::davidwarner@microsoft.com::51ffa14d-fdfd-4571-a787-ad4b3bb92711" providerId="AD" clId="Web-{4C056A8C-2D5F-4EA1-ACE1-18B2D551209A}" dt="2022-05-25T15:08:45.172" v="4" actId="20577"/>
        <pc:sldMkLst>
          <pc:docMk/>
          <pc:sldMk cId="10702720" sldId="2079"/>
        </pc:sldMkLst>
        <pc:spChg chg="mod">
          <ac:chgData name="David Warner" userId="S::davidwarner@microsoft.com::51ffa14d-fdfd-4571-a787-ad4b3bb92711" providerId="AD" clId="Web-{4C056A8C-2D5F-4EA1-ACE1-18B2D551209A}" dt="2022-05-25T15:08:45.172" v="4" actId="20577"/>
          <ac:spMkLst>
            <pc:docMk/>
            <pc:sldMk cId="10702720" sldId="2079"/>
            <ac:spMk id="8" creationId="{00000000-0000-0000-0000-000000000000}"/>
          </ac:spMkLst>
        </pc:spChg>
      </pc:sldChg>
    </pc:docChg>
  </pc:docChgLst>
  <pc:docChgLst>
    <pc:chgData name="David Warner" userId="S::david_dwarnerii.com#ext#@microsoft.onmicrosoft.com::acafcf14-4098-4a83-9425-e73571277a06" providerId="AD" clId="Web-{EE2ABAA0-E165-453B-A9CD-3326817B6B4B}"/>
    <pc:docChg chg="modSld">
      <pc:chgData name="David Warner" userId="S::david_dwarnerii.com#ext#@microsoft.onmicrosoft.com::acafcf14-4098-4a83-9425-e73571277a06" providerId="AD" clId="Web-{EE2ABAA0-E165-453B-A9CD-3326817B6B4B}" dt="2022-04-07T13:02:56.234" v="0"/>
      <pc:docMkLst>
        <pc:docMk/>
      </pc:docMkLst>
      <pc:sldChg chg="mod modShow">
        <pc:chgData name="David Warner" userId="S::david_dwarnerii.com#ext#@microsoft.onmicrosoft.com::acafcf14-4098-4a83-9425-e73571277a06" providerId="AD" clId="Web-{EE2ABAA0-E165-453B-A9CD-3326817B6B4B}" dt="2022-04-07T13:02:56.234" v="0"/>
        <pc:sldMkLst>
          <pc:docMk/>
          <pc:sldMk cId="3743370006" sldId="2134805602"/>
        </pc:sldMkLst>
      </pc:sldChg>
    </pc:docChg>
  </pc:docChgLst>
  <pc:docChgLst>
    <pc:chgData name="David Warner" userId="S::david_dwarnerii.com#ext#@microsoft.onmicrosoft.com::acafcf14-4098-4a83-9425-e73571277a06" providerId="AD" clId="Web-{5E1DA84F-66A6-4145-B9A6-500300263238}"/>
    <pc:docChg chg="modSld">
      <pc:chgData name="David Warner" userId="S::david_dwarnerii.com#ext#@microsoft.onmicrosoft.com::acafcf14-4098-4a83-9425-e73571277a06" providerId="AD" clId="Web-{5E1DA84F-66A6-4145-B9A6-500300263238}" dt="2022-01-27T22:10:36.805" v="8" actId="1076"/>
      <pc:docMkLst>
        <pc:docMk/>
      </pc:docMkLst>
      <pc:sldChg chg="modSp">
        <pc:chgData name="David Warner" userId="S::david_dwarnerii.com#ext#@microsoft.onmicrosoft.com::acafcf14-4098-4a83-9425-e73571277a06" providerId="AD" clId="Web-{5E1DA84F-66A6-4145-B9A6-500300263238}" dt="2022-01-27T22:10:36.805" v="8" actId="1076"/>
        <pc:sldMkLst>
          <pc:docMk/>
          <pc:sldMk cId="778883926" sldId="2076136264"/>
        </pc:sldMkLst>
        <pc:spChg chg="mod">
          <ac:chgData name="David Warner" userId="S::david_dwarnerii.com#ext#@microsoft.onmicrosoft.com::acafcf14-4098-4a83-9425-e73571277a06" providerId="AD" clId="Web-{5E1DA84F-66A6-4145-B9A6-500300263238}" dt="2022-01-27T22:10:33.696" v="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E1DA84F-66A6-4145-B9A6-500300263238}" dt="2022-01-27T22:10:36.805" v="8"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5E1DA84F-66A6-4145-B9A6-500300263238}" dt="2022-01-27T22:10:36.759" v="7" actId="1076"/>
          <ac:picMkLst>
            <pc:docMk/>
            <pc:sldMk cId="778883926" sldId="2076136264"/>
            <ac:picMk id="9" creationId="{A32F44C1-4787-4278-9FA5-D22D2BA48DAE}"/>
          </ac:picMkLst>
        </pc:picChg>
      </pc:sldChg>
    </pc:docChg>
  </pc:docChgLst>
  <pc:docChgLst>
    <pc:chgData name="Alex Terentiev" userId="S::aterentiev@microsoft.com::b089aebb-68c6-439e-96df-7e98da5a759e" providerId="AD" clId="Web-{5C11D20D-168F-4CE7-AF3F-7848687EA446}"/>
    <pc:docChg chg="modSld">
      <pc:chgData name="Alex Terentiev" userId="S::aterentiev@microsoft.com::b089aebb-68c6-439e-96df-7e98da5a759e" providerId="AD" clId="Web-{5C11D20D-168F-4CE7-AF3F-7848687EA446}" dt="2022-03-24T02:02:32.040" v="0" actId="20577"/>
      <pc:docMkLst>
        <pc:docMk/>
      </pc:docMkLst>
      <pc:sldChg chg="modSp">
        <pc:chgData name="Alex Terentiev" userId="S::aterentiev@microsoft.com::b089aebb-68c6-439e-96df-7e98da5a759e" providerId="AD" clId="Web-{5C11D20D-168F-4CE7-AF3F-7848687EA446}" dt="2022-03-24T02:02:32.040" v="0" actId="20577"/>
        <pc:sldMkLst>
          <pc:docMk/>
          <pc:sldMk cId="4037611923" sldId="3334"/>
        </pc:sldMkLst>
        <pc:spChg chg="mod">
          <ac:chgData name="Alex Terentiev" userId="S::aterentiev@microsoft.com::b089aebb-68c6-439e-96df-7e98da5a759e" providerId="AD" clId="Web-{5C11D20D-168F-4CE7-AF3F-7848687EA446}" dt="2022-03-24T02:02:32.040" v="0" actId="20577"/>
          <ac:spMkLst>
            <pc:docMk/>
            <pc:sldMk cId="4037611923" sldId="3334"/>
            <ac:spMk id="3" creationId="{CBDC9C38-872E-4048-96FE-C321FEF21EC1}"/>
          </ac:spMkLst>
        </pc:spChg>
      </pc:sldChg>
    </pc:docChg>
  </pc:docChgLst>
  <pc:docChgLst>
    <pc:chgData name="Patrick Rodgers" userId="d219dede-d6b3-4097-a769-454d84f039e8" providerId="ADAL" clId="{6454D649-BDBD-431F-B08B-EEE848A829EE}"/>
    <pc:docChg chg="undo custSel modSld sldOrd">
      <pc:chgData name="Patrick Rodgers" userId="d219dede-d6b3-4097-a769-454d84f039e8" providerId="ADAL" clId="{6454D649-BDBD-431F-B08B-EEE848A829EE}" dt="2021-12-16T14:52:15.820" v="23" actId="20577"/>
      <pc:docMkLst>
        <pc:docMk/>
      </pc:docMkLst>
      <pc:sldChg chg="ord">
        <pc:chgData name="Patrick Rodgers" userId="d219dede-d6b3-4097-a769-454d84f039e8" providerId="ADAL" clId="{6454D649-BDBD-431F-B08B-EEE848A829EE}" dt="2021-12-16T14:50:43.783" v="1"/>
        <pc:sldMkLst>
          <pc:docMk/>
          <pc:sldMk cId="3643985423" sldId="1596"/>
        </pc:sldMkLst>
      </pc:sldChg>
      <pc:sldChg chg="modSp mod">
        <pc:chgData name="Patrick Rodgers" userId="d219dede-d6b3-4097-a769-454d84f039e8" providerId="ADAL" clId="{6454D649-BDBD-431F-B08B-EEE848A829EE}" dt="2021-12-16T14:52:15.820" v="23" actId="20577"/>
        <pc:sldMkLst>
          <pc:docMk/>
          <pc:sldMk cId="2877399898" sldId="1623"/>
        </pc:sldMkLst>
        <pc:spChg chg="mod">
          <ac:chgData name="Patrick Rodgers" userId="d219dede-d6b3-4097-a769-454d84f039e8" providerId="ADAL" clId="{6454D649-BDBD-431F-B08B-EEE848A829EE}" dt="2021-12-16T14:52:15.820" v="23" actId="20577"/>
          <ac:spMkLst>
            <pc:docMk/>
            <pc:sldMk cId="2877399898" sldId="1623"/>
            <ac:spMk id="3" creationId="{CBDC9C38-872E-4048-96FE-C321FEF21EC1}"/>
          </ac:spMkLst>
        </pc:spChg>
      </pc:sldChg>
    </pc:docChg>
  </pc:docChgLst>
  <pc:docChgLst>
    <pc:chgData name="Vesa Juvonen" userId="c7243be1-99a3-4752-ab2a-0cf698cf8236" providerId="ADAL" clId="{DA225EDC-6A61-4891-BCFE-FEF3BD7F8EC7}"/>
    <pc:docChg chg="undo custSel addSld delSld modSld modSection">
      <pc:chgData name="Vesa Juvonen" userId="c7243be1-99a3-4752-ab2a-0cf698cf8236" providerId="ADAL" clId="{DA225EDC-6A61-4891-BCFE-FEF3BD7F8EC7}" dt="2021-12-16T15:07:06.961" v="280" actId="20577"/>
      <pc:docMkLst>
        <pc:docMk/>
      </pc:docMkLst>
      <pc:sldChg chg="del">
        <pc:chgData name="Vesa Juvonen" userId="c7243be1-99a3-4752-ab2a-0cf698cf8236" providerId="ADAL" clId="{DA225EDC-6A61-4891-BCFE-FEF3BD7F8EC7}" dt="2021-12-16T12:19:43.613" v="204" actId="47"/>
        <pc:sldMkLst>
          <pc:docMk/>
          <pc:sldMk cId="1844493077" sldId="2076136276"/>
        </pc:sldMkLst>
      </pc:sldChg>
      <pc:sldChg chg="addSp delSp modSp mod">
        <pc:chgData name="Vesa Juvonen" userId="c7243be1-99a3-4752-ab2a-0cf698cf8236" providerId="ADAL" clId="{DA225EDC-6A61-4891-BCFE-FEF3BD7F8EC7}" dt="2021-12-16T15:07:06.961" v="280" actId="20577"/>
        <pc:sldMkLst>
          <pc:docMk/>
          <pc:sldMk cId="2628391176" sldId="2076137756"/>
        </pc:sldMkLst>
        <pc:spChg chg="del">
          <ac:chgData name="Vesa Juvonen" userId="c7243be1-99a3-4752-ab2a-0cf698cf8236" providerId="ADAL" clId="{DA225EDC-6A61-4891-BCFE-FEF3BD7F8EC7}" dt="2021-12-16T10:52:37.132" v="0" actId="478"/>
          <ac:spMkLst>
            <pc:docMk/>
            <pc:sldMk cId="2628391176" sldId="2076137756"/>
            <ac:spMk id="3" creationId="{28A523DE-C45C-47F2-AEA8-EBD5FCFB617E}"/>
          </ac:spMkLst>
        </pc:spChg>
        <pc:spChg chg="add del mod">
          <ac:chgData name="Vesa Juvonen" userId="c7243be1-99a3-4752-ab2a-0cf698cf8236" providerId="ADAL" clId="{DA225EDC-6A61-4891-BCFE-FEF3BD7F8EC7}" dt="2021-12-16T10:56:13.079" v="153" actId="1076"/>
          <ac:spMkLst>
            <pc:docMk/>
            <pc:sldMk cId="2628391176" sldId="2076137756"/>
            <ac:spMk id="5" creationId="{E92F20A1-B789-4BE5-83A3-E063807E178D}"/>
          </ac:spMkLst>
        </pc:spChg>
        <pc:spChg chg="add del mod">
          <ac:chgData name="Vesa Juvonen" userId="c7243be1-99a3-4752-ab2a-0cf698cf8236" providerId="ADAL" clId="{DA225EDC-6A61-4891-BCFE-FEF3BD7F8EC7}" dt="2021-12-16T10:56:02.474" v="148" actId="478"/>
          <ac:spMkLst>
            <pc:docMk/>
            <pc:sldMk cId="2628391176" sldId="2076137756"/>
            <ac:spMk id="10" creationId="{48343548-F302-40AB-B6A7-2B20A80CBE2F}"/>
          </ac:spMkLst>
        </pc:spChg>
        <pc:spChg chg="mod ord">
          <ac:chgData name="Vesa Juvonen" userId="c7243be1-99a3-4752-ab2a-0cf698cf8236" providerId="ADAL" clId="{DA225EDC-6A61-4891-BCFE-FEF3BD7F8EC7}" dt="2021-12-16T10:55:35.265" v="145" actId="1076"/>
          <ac:spMkLst>
            <pc:docMk/>
            <pc:sldMk cId="2628391176" sldId="2076137756"/>
            <ac:spMk id="11" creationId="{77D6A32C-2FAF-4DEF-96BA-B931766DDB7F}"/>
          </ac:spMkLst>
        </pc:spChg>
        <pc:spChg chg="mod">
          <ac:chgData name="Vesa Juvonen" userId="c7243be1-99a3-4752-ab2a-0cf698cf8236" providerId="ADAL" clId="{DA225EDC-6A61-4891-BCFE-FEF3BD7F8EC7}" dt="2021-12-16T15:07:06.961" v="280" actId="20577"/>
          <ac:spMkLst>
            <pc:docMk/>
            <pc:sldMk cId="2628391176" sldId="2076137756"/>
            <ac:spMk id="19" creationId="{B96EE522-6672-435D-A47F-0B904BCE8C3A}"/>
          </ac:spMkLst>
        </pc:spChg>
        <pc:picChg chg="add del">
          <ac:chgData name="Vesa Juvonen" userId="c7243be1-99a3-4752-ab2a-0cf698cf8236" providerId="ADAL" clId="{DA225EDC-6A61-4891-BCFE-FEF3BD7F8EC7}" dt="2021-12-16T10:55:41.713" v="146" actId="478"/>
          <ac:picMkLst>
            <pc:docMk/>
            <pc:sldMk cId="2628391176" sldId="2076137756"/>
            <ac:picMk id="4" creationId="{8053259E-E409-492B-B9FA-63CE07F9AE26}"/>
          </ac:picMkLst>
        </pc:picChg>
        <pc:picChg chg="add mod ord">
          <ac:chgData name="Vesa Juvonen" userId="c7243be1-99a3-4752-ab2a-0cf698cf8236" providerId="ADAL" clId="{DA225EDC-6A61-4891-BCFE-FEF3BD7F8EC7}" dt="2021-12-16T10:56:08.477" v="152" actId="1076"/>
          <ac:picMkLst>
            <pc:docMk/>
            <pc:sldMk cId="2628391176" sldId="2076137756"/>
            <ac:picMk id="6" creationId="{BEFFA30A-70FB-49CC-993D-CC725328A6C5}"/>
          </ac:picMkLst>
        </pc:picChg>
        <pc:picChg chg="add del">
          <ac:chgData name="Vesa Juvonen" userId="c7243be1-99a3-4752-ab2a-0cf698cf8236" providerId="ADAL" clId="{DA225EDC-6A61-4891-BCFE-FEF3BD7F8EC7}" dt="2021-12-16T10:55:41.713" v="146" actId="478"/>
          <ac:picMkLst>
            <pc:docMk/>
            <pc:sldMk cId="2628391176" sldId="2076137756"/>
            <ac:picMk id="7" creationId="{061B73F3-8355-4733-83C3-DDC09BDF55A3}"/>
          </ac:picMkLst>
        </pc:picChg>
        <pc:picChg chg="add del">
          <ac:chgData name="Vesa Juvonen" userId="c7243be1-99a3-4752-ab2a-0cf698cf8236" providerId="ADAL" clId="{DA225EDC-6A61-4891-BCFE-FEF3BD7F8EC7}" dt="2021-12-16T10:53:07.209" v="26" actId="478"/>
          <ac:picMkLst>
            <pc:docMk/>
            <pc:sldMk cId="2628391176" sldId="2076137756"/>
            <ac:picMk id="9" creationId="{35E0210E-2DAF-44FE-8949-E2EA98E74D88}"/>
          </ac:picMkLst>
        </pc:picChg>
        <pc:picChg chg="add del">
          <ac:chgData name="Vesa Juvonen" userId="c7243be1-99a3-4752-ab2a-0cf698cf8236" providerId="ADAL" clId="{DA225EDC-6A61-4891-BCFE-FEF3BD7F8EC7}" dt="2021-12-16T10:55:41.713" v="146" actId="478"/>
          <ac:picMkLst>
            <pc:docMk/>
            <pc:sldMk cId="2628391176" sldId="2076137756"/>
            <ac:picMk id="13" creationId="{334642D1-ADF4-40AF-8CC3-4A8B9629478E}"/>
          </ac:picMkLst>
        </pc:picChg>
        <pc:picChg chg="add del">
          <ac:chgData name="Vesa Juvonen" userId="c7243be1-99a3-4752-ab2a-0cf698cf8236" providerId="ADAL" clId="{DA225EDC-6A61-4891-BCFE-FEF3BD7F8EC7}" dt="2021-12-16T10:55:41.713" v="146" actId="478"/>
          <ac:picMkLst>
            <pc:docMk/>
            <pc:sldMk cId="2628391176" sldId="2076137756"/>
            <ac:picMk id="23" creationId="{5049D88A-FD63-4BB1-8735-DC8659F4E181}"/>
          </ac:picMkLst>
        </pc:picChg>
      </pc:sldChg>
      <pc:sldChg chg="delSp del mod">
        <pc:chgData name="Vesa Juvonen" userId="c7243be1-99a3-4752-ab2a-0cf698cf8236" providerId="ADAL" clId="{DA225EDC-6A61-4891-BCFE-FEF3BD7F8EC7}" dt="2021-12-16T12:18:03.927" v="155" actId="47"/>
        <pc:sldMkLst>
          <pc:docMk/>
          <pc:sldMk cId="1814675271" sldId="2076137763"/>
        </pc:sldMkLst>
        <pc:spChg chg="del">
          <ac:chgData name="Vesa Juvonen" userId="c7243be1-99a3-4752-ab2a-0cf698cf8236" providerId="ADAL" clId="{DA225EDC-6A61-4891-BCFE-FEF3BD7F8EC7}" dt="2021-12-16T12:18:01.875" v="154" actId="478"/>
          <ac:spMkLst>
            <pc:docMk/>
            <pc:sldMk cId="1814675271" sldId="2076137763"/>
            <ac:spMk id="7" creationId="{A376B31F-B672-4BF3-A811-49E6D531D12B}"/>
          </ac:spMkLst>
        </pc:spChg>
      </pc:sldChg>
      <pc:sldChg chg="modSp add mod">
        <pc:chgData name="Vesa Juvonen" userId="c7243be1-99a3-4752-ab2a-0cf698cf8236" providerId="ADAL" clId="{DA225EDC-6A61-4891-BCFE-FEF3BD7F8EC7}" dt="2021-12-16T12:18:26.433" v="158" actId="207"/>
        <pc:sldMkLst>
          <pc:docMk/>
          <pc:sldMk cId="1870885731" sldId="2076137777"/>
        </pc:sldMkLst>
        <pc:spChg chg="mod">
          <ac:chgData name="Vesa Juvonen" userId="c7243be1-99a3-4752-ab2a-0cf698cf8236" providerId="ADAL" clId="{DA225EDC-6A61-4891-BCFE-FEF3BD7F8EC7}" dt="2021-12-16T12:18:21.969" v="157" actId="207"/>
          <ac:spMkLst>
            <pc:docMk/>
            <pc:sldMk cId="1870885731" sldId="2076137777"/>
            <ac:spMk id="18" creationId="{E5183C7A-C387-45C5-B839-7BB228B4091B}"/>
          </ac:spMkLst>
        </pc:spChg>
        <pc:spChg chg="mod">
          <ac:chgData name="Vesa Juvonen" userId="c7243be1-99a3-4752-ab2a-0cf698cf8236" providerId="ADAL" clId="{DA225EDC-6A61-4891-BCFE-FEF3BD7F8EC7}" dt="2021-12-16T12:18:26.433" v="158" actId="207"/>
          <ac:spMkLst>
            <pc:docMk/>
            <pc:sldMk cId="1870885731" sldId="2076137777"/>
            <ac:spMk id="19" creationId="{B96EE522-6672-435D-A47F-0B904BCE8C3A}"/>
          </ac:spMkLst>
        </pc:spChg>
      </pc:sldChg>
      <pc:sldChg chg="addSp delSp modSp mod">
        <pc:chgData name="Vesa Juvonen" userId="c7243be1-99a3-4752-ab2a-0cf698cf8236" providerId="ADAL" clId="{DA225EDC-6A61-4891-BCFE-FEF3BD7F8EC7}" dt="2021-12-16T12:22:50.561" v="276" actId="1035"/>
        <pc:sldMkLst>
          <pc:docMk/>
          <pc:sldMk cId="837812005" sldId="2134805600"/>
        </pc:sldMkLst>
        <pc:spChg chg="del">
          <ac:chgData name="Vesa Juvonen" userId="c7243be1-99a3-4752-ab2a-0cf698cf8236" providerId="ADAL" clId="{DA225EDC-6A61-4891-BCFE-FEF3BD7F8EC7}" dt="2021-12-16T12:18:32.267" v="159" actId="478"/>
          <ac:spMkLst>
            <pc:docMk/>
            <pc:sldMk cId="837812005" sldId="2134805600"/>
            <ac:spMk id="2" creationId="{B2109385-56D4-49ED-BCC0-EAE9926FA594}"/>
          </ac:spMkLst>
        </pc:spChg>
        <pc:spChg chg="mod">
          <ac:chgData name="Vesa Juvonen" userId="c7243be1-99a3-4752-ab2a-0cf698cf8236" providerId="ADAL" clId="{DA225EDC-6A61-4891-BCFE-FEF3BD7F8EC7}" dt="2021-12-16T12:22:00.727" v="237" actId="1036"/>
          <ac:spMkLst>
            <pc:docMk/>
            <pc:sldMk cId="837812005" sldId="2134805600"/>
            <ac:spMk id="5" creationId="{78CA2CA6-B6E6-44A2-A3FF-D31E50A2BB41}"/>
          </ac:spMkLst>
        </pc:spChg>
        <pc:spChg chg="mod">
          <ac:chgData name="Vesa Juvonen" userId="c7243be1-99a3-4752-ab2a-0cf698cf8236" providerId="ADAL" clId="{DA225EDC-6A61-4891-BCFE-FEF3BD7F8EC7}" dt="2021-12-16T12:22:00.727" v="237" actId="1036"/>
          <ac:spMkLst>
            <pc:docMk/>
            <pc:sldMk cId="837812005" sldId="2134805600"/>
            <ac:spMk id="7" creationId="{D88F2072-6F4F-460D-B61B-3F21B5F89F2B}"/>
          </ac:spMkLst>
        </pc:spChg>
        <pc:spChg chg="mod">
          <ac:chgData name="Vesa Juvonen" userId="c7243be1-99a3-4752-ab2a-0cf698cf8236" providerId="ADAL" clId="{DA225EDC-6A61-4891-BCFE-FEF3BD7F8EC7}" dt="2021-12-16T12:22:00.727" v="237" actId="1036"/>
          <ac:spMkLst>
            <pc:docMk/>
            <pc:sldMk cId="837812005" sldId="2134805600"/>
            <ac:spMk id="9" creationId="{4E9385E9-EBB4-4B3B-A43E-6C3ADC70F1A3}"/>
          </ac:spMkLst>
        </pc:spChg>
        <pc:spChg chg="mod">
          <ac:chgData name="Vesa Juvonen" userId="c7243be1-99a3-4752-ab2a-0cf698cf8236" providerId="ADAL" clId="{DA225EDC-6A61-4891-BCFE-FEF3BD7F8EC7}" dt="2021-12-16T12:22:00.727" v="237" actId="1036"/>
          <ac:spMkLst>
            <pc:docMk/>
            <pc:sldMk cId="837812005" sldId="2134805600"/>
            <ac:spMk id="11" creationId="{DD1EFCA9-4FF7-4A10-ADF6-446C2EFBF31A}"/>
          </ac:spMkLst>
        </pc:spChg>
        <pc:spChg chg="mod ord">
          <ac:chgData name="Vesa Juvonen" userId="c7243be1-99a3-4752-ab2a-0cf698cf8236" providerId="ADAL" clId="{DA225EDC-6A61-4891-BCFE-FEF3BD7F8EC7}" dt="2021-12-16T12:22:50.561" v="276" actId="1035"/>
          <ac:spMkLst>
            <pc:docMk/>
            <pc:sldMk cId="837812005" sldId="2134805600"/>
            <ac:spMk id="12" creationId="{98879855-B3F2-4C88-952D-E0112B70464E}"/>
          </ac:spMkLst>
        </pc:spChg>
        <pc:spChg chg="mod">
          <ac:chgData name="Vesa Juvonen" userId="c7243be1-99a3-4752-ab2a-0cf698cf8236" providerId="ADAL" clId="{DA225EDC-6A61-4891-BCFE-FEF3BD7F8EC7}" dt="2021-12-16T12:22:00.727" v="237" actId="1036"/>
          <ac:spMkLst>
            <pc:docMk/>
            <pc:sldMk cId="837812005" sldId="2134805600"/>
            <ac:spMk id="13" creationId="{7AA2E7E3-A92D-4FCB-B885-E5910601438B}"/>
          </ac:spMkLst>
        </pc:spChg>
        <pc:spChg chg="mod">
          <ac:chgData name="Vesa Juvonen" userId="c7243be1-99a3-4752-ab2a-0cf698cf8236" providerId="ADAL" clId="{DA225EDC-6A61-4891-BCFE-FEF3BD7F8EC7}" dt="2021-12-16T12:22:00.727" v="237" actId="1036"/>
          <ac:spMkLst>
            <pc:docMk/>
            <pc:sldMk cId="837812005" sldId="2134805600"/>
            <ac:spMk id="15" creationId="{08825732-C0E3-43AF-B051-FA356CD27A34}"/>
          </ac:spMkLst>
        </pc:spChg>
        <pc:picChg chg="del">
          <ac:chgData name="Vesa Juvonen" userId="c7243be1-99a3-4752-ab2a-0cf698cf8236" providerId="ADAL" clId="{DA225EDC-6A61-4891-BCFE-FEF3BD7F8EC7}" dt="2021-12-16T12:20:54.035" v="205" actId="478"/>
          <ac:picMkLst>
            <pc:docMk/>
            <pc:sldMk cId="837812005" sldId="2134805600"/>
            <ac:picMk id="6" creationId="{F5A4B3CF-B0A6-4366-8176-931AEDD234FC}"/>
          </ac:picMkLst>
        </pc:picChg>
        <pc:picChg chg="add mod">
          <ac:chgData name="Vesa Juvonen" userId="c7243be1-99a3-4752-ab2a-0cf698cf8236" providerId="ADAL" clId="{DA225EDC-6A61-4891-BCFE-FEF3BD7F8EC7}" dt="2021-12-16T12:22:00.727" v="237" actId="1036"/>
          <ac:picMkLst>
            <pc:docMk/>
            <pc:sldMk cId="837812005" sldId="2134805600"/>
            <ac:picMk id="8" creationId="{29575E85-CFB5-433F-8104-EE1E87D8D3F6}"/>
          </ac:picMkLst>
        </pc:picChg>
      </pc:sldChg>
      <pc:sldChg chg="delSp modSp mod">
        <pc:chgData name="Vesa Juvonen" userId="c7243be1-99a3-4752-ab2a-0cf698cf8236" providerId="ADAL" clId="{DA225EDC-6A61-4891-BCFE-FEF3BD7F8EC7}" dt="2021-12-16T12:19:35.033" v="203" actId="20577"/>
        <pc:sldMkLst>
          <pc:docMk/>
          <pc:sldMk cId="3507379078" sldId="2134805601"/>
        </pc:sldMkLst>
        <pc:spChg chg="mod">
          <ac:chgData name="Vesa Juvonen" userId="c7243be1-99a3-4752-ab2a-0cf698cf8236" providerId="ADAL" clId="{DA225EDC-6A61-4891-BCFE-FEF3BD7F8EC7}" dt="2021-12-16T12:19:26.407" v="181" actId="6549"/>
          <ac:spMkLst>
            <pc:docMk/>
            <pc:sldMk cId="3507379078" sldId="2134805601"/>
            <ac:spMk id="2" creationId="{00000000-0000-0000-0000-000000000000}"/>
          </ac:spMkLst>
        </pc:spChg>
        <pc:spChg chg="mod">
          <ac:chgData name="Vesa Juvonen" userId="c7243be1-99a3-4752-ab2a-0cf698cf8236" providerId="ADAL" clId="{DA225EDC-6A61-4891-BCFE-FEF3BD7F8EC7}" dt="2021-12-16T12:19:35.033" v="203" actId="20577"/>
          <ac:spMkLst>
            <pc:docMk/>
            <pc:sldMk cId="3507379078" sldId="2134805601"/>
            <ac:spMk id="3" creationId="{00000000-0000-0000-0000-000000000000}"/>
          </ac:spMkLst>
        </pc:spChg>
        <pc:spChg chg="del">
          <ac:chgData name="Vesa Juvonen" userId="c7243be1-99a3-4752-ab2a-0cf698cf8236" providerId="ADAL" clId="{DA225EDC-6A61-4891-BCFE-FEF3BD7F8EC7}" dt="2021-12-16T12:18:37.763" v="160" actId="478"/>
          <ac:spMkLst>
            <pc:docMk/>
            <pc:sldMk cId="3507379078" sldId="2134805601"/>
            <ac:spMk id="4" creationId="{43B4775E-9AAD-4579-8111-23E98ED5CA69}"/>
          </ac:spMkLst>
        </pc:spChg>
      </pc:sldChg>
    </pc:docChg>
  </pc:docChgLst>
  <pc:docChgLst>
    <pc:chgData name="Mikael Svenson" userId="965d4e6a-fd22-4d0b-8bb9-2315d7bb356c" providerId="ADAL" clId="{69708BC5-05B5-49D6-B27F-D937ADFD99D5}"/>
    <pc:docChg chg="undo custSel modSld">
      <pc:chgData name="Mikael Svenson" userId="965d4e6a-fd22-4d0b-8bb9-2315d7bb356c" providerId="ADAL" clId="{69708BC5-05B5-49D6-B27F-D937ADFD99D5}" dt="2022-04-05T12:46:01.641" v="102"/>
      <pc:docMkLst>
        <pc:docMk/>
      </pc:docMkLst>
      <pc:sldChg chg="delSp modSp mod">
        <pc:chgData name="Mikael Svenson" userId="965d4e6a-fd22-4d0b-8bb9-2315d7bb356c" providerId="ADAL" clId="{69708BC5-05B5-49D6-B27F-D937ADFD99D5}" dt="2022-04-05T12:46:01.641" v="102"/>
        <pc:sldMkLst>
          <pc:docMk/>
          <pc:sldMk cId="2925091645" sldId="2076136308"/>
        </pc:sldMkLst>
        <pc:spChg chg="mod">
          <ac:chgData name="Mikael Svenson" userId="965d4e6a-fd22-4d0b-8bb9-2315d7bb356c" providerId="ADAL" clId="{69708BC5-05B5-49D6-B27F-D937ADFD99D5}" dt="2022-04-05T12:46:01.641" v="102"/>
          <ac:spMkLst>
            <pc:docMk/>
            <pc:sldMk cId="2925091645" sldId="2076136308"/>
            <ac:spMk id="3" creationId="{CBDC9C38-872E-4048-96FE-C321FEF21EC1}"/>
          </ac:spMkLst>
        </pc:spChg>
        <pc:spChg chg="del">
          <ac:chgData name="Mikael Svenson" userId="965d4e6a-fd22-4d0b-8bb9-2315d7bb356c" providerId="ADAL" clId="{69708BC5-05B5-49D6-B27F-D937ADFD99D5}" dt="2022-04-04T14:18:36.406" v="0" actId="478"/>
          <ac:spMkLst>
            <pc:docMk/>
            <pc:sldMk cId="2925091645" sldId="2076136308"/>
            <ac:spMk id="20" creationId="{87ED503B-B1B0-BD9A-02A9-A97D5FB62B83}"/>
          </ac:spMkLst>
        </pc:spChg>
        <pc:picChg chg="del">
          <ac:chgData name="Mikael Svenson" userId="965d4e6a-fd22-4d0b-8bb9-2315d7bb356c" providerId="ADAL" clId="{69708BC5-05B5-49D6-B27F-D937ADFD99D5}" dt="2022-04-04T14:19:59.483" v="81" actId="478"/>
          <ac:picMkLst>
            <pc:docMk/>
            <pc:sldMk cId="2925091645" sldId="2076136308"/>
            <ac:picMk id="5" creationId="{7829A7C3-5037-4BD4-AEAF-10287D271E52}"/>
          </ac:picMkLst>
        </pc:picChg>
      </pc:sldChg>
    </pc:docChg>
  </pc:docChgLst>
  <pc:docChgLst>
    <pc:chgData name="Andrew Benson" userId="d38b912c-55d0-44ce-a085-5a039627a8b5" providerId="ADAL" clId="{A5D556C4-CC94-4BEE-ABF4-4ECACA8119E6}"/>
    <pc:docChg chg="undo custSel delSld modSld modSection">
      <pc:chgData name="Andrew Benson" userId="d38b912c-55d0-44ce-a085-5a039627a8b5" providerId="ADAL" clId="{A5D556C4-CC94-4BEE-ABF4-4ECACA8119E6}" dt="2022-06-03T00:21:23.468" v="67" actId="47"/>
      <pc:docMkLst>
        <pc:docMk/>
      </pc:docMkLst>
      <pc:sldChg chg="addSp delSp mod addAnim delAnim">
        <pc:chgData name="Andrew Benson" userId="d38b912c-55d0-44ce-a085-5a039627a8b5" providerId="ADAL" clId="{A5D556C4-CC94-4BEE-ABF4-4ECACA8119E6}" dt="2022-06-02T16:59:10.678" v="3" actId="478"/>
        <pc:sldMkLst>
          <pc:docMk/>
          <pc:sldMk cId="287163252" sldId="1567"/>
        </pc:sldMkLst>
        <pc:spChg chg="add del">
          <ac:chgData name="Andrew Benson" userId="d38b912c-55d0-44ce-a085-5a039627a8b5" providerId="ADAL" clId="{A5D556C4-CC94-4BEE-ABF4-4ECACA8119E6}" dt="2022-06-02T16:59:10.678" v="3" actId="478"/>
          <ac:spMkLst>
            <pc:docMk/>
            <pc:sldMk cId="287163252" sldId="1567"/>
            <ac:spMk id="5" creationId="{9B6ECC88-D921-48D6-BA85-F52F354F9C35}"/>
          </ac:spMkLst>
        </pc:spChg>
        <pc:picChg chg="add del">
          <ac:chgData name="Andrew Benson" userId="d38b912c-55d0-44ce-a085-5a039627a8b5" providerId="ADAL" clId="{A5D556C4-CC94-4BEE-ABF4-4ECACA8119E6}" dt="2022-06-02T16:59:10.125" v="2" actId="478"/>
          <ac:picMkLst>
            <pc:docMk/>
            <pc:sldMk cId="287163252" sldId="1567"/>
            <ac:picMk id="1026" creationId="{2EEBCB4F-7C73-07D0-7528-B79D74389FEA}"/>
          </ac:picMkLst>
        </pc:picChg>
      </pc:sldChg>
      <pc:sldChg chg="del">
        <pc:chgData name="Andrew Benson" userId="d38b912c-55d0-44ce-a085-5a039627a8b5" providerId="ADAL" clId="{A5D556C4-CC94-4BEE-ABF4-4ECACA8119E6}" dt="2022-06-03T00:21:23.468" v="67" actId="47"/>
        <pc:sldMkLst>
          <pc:docMk/>
          <pc:sldMk cId="1633789891" sldId="3336"/>
        </pc:sldMkLst>
      </pc:sldChg>
      <pc:sldChg chg="del">
        <pc:chgData name="Andrew Benson" userId="d38b912c-55d0-44ce-a085-5a039627a8b5" providerId="ADAL" clId="{A5D556C4-CC94-4BEE-ABF4-4ECACA8119E6}" dt="2022-06-03T00:21:20.480" v="66" actId="47"/>
        <pc:sldMkLst>
          <pc:docMk/>
          <pc:sldMk cId="1805818155" sldId="3338"/>
        </pc:sldMkLst>
      </pc:sldChg>
      <pc:sldChg chg="modSp mod">
        <pc:chgData name="Andrew Benson" userId="d38b912c-55d0-44ce-a085-5a039627a8b5" providerId="ADAL" clId="{A5D556C4-CC94-4BEE-ABF4-4ECACA8119E6}" dt="2022-06-02T17:47:31.298" v="59" actId="20577"/>
        <pc:sldMkLst>
          <pc:docMk/>
          <pc:sldMk cId="778883926" sldId="2076136264"/>
        </pc:sldMkLst>
        <pc:spChg chg="mod">
          <ac:chgData name="Andrew Benson" userId="d38b912c-55d0-44ce-a085-5a039627a8b5" providerId="ADAL" clId="{A5D556C4-CC94-4BEE-ABF4-4ECACA8119E6}" dt="2022-06-02T17:47:31.298" v="59" actId="20577"/>
          <ac:spMkLst>
            <pc:docMk/>
            <pc:sldMk cId="778883926" sldId="2076136264"/>
            <ac:spMk id="14" creationId="{953584C8-8734-42EA-AD16-6AA2B405D249}"/>
          </ac:spMkLst>
        </pc:spChg>
      </pc:sldChg>
      <pc:sldChg chg="addSp delSp mod">
        <pc:chgData name="Andrew Benson" userId="d38b912c-55d0-44ce-a085-5a039627a8b5" providerId="ADAL" clId="{A5D556C4-CC94-4BEE-ABF4-4ECACA8119E6}" dt="2022-06-02T22:16:18.214" v="65" actId="478"/>
        <pc:sldMkLst>
          <pc:docMk/>
          <pc:sldMk cId="3307482870" sldId="2145707279"/>
        </pc:sldMkLst>
        <pc:spChg chg="add del">
          <ac:chgData name="Andrew Benson" userId="d38b912c-55d0-44ce-a085-5a039627a8b5" providerId="ADAL" clId="{A5D556C4-CC94-4BEE-ABF4-4ECACA8119E6}" dt="2022-06-02T22:16:17.586" v="64" actId="478"/>
          <ac:spMkLst>
            <pc:docMk/>
            <pc:sldMk cId="3307482870" sldId="2145707279"/>
            <ac:spMk id="8" creationId="{538F365E-98EB-4002-EC43-E09EEC98AE8F}"/>
          </ac:spMkLst>
        </pc:spChg>
        <pc:picChg chg="add del">
          <ac:chgData name="Andrew Benson" userId="d38b912c-55d0-44ce-a085-5a039627a8b5" providerId="ADAL" clId="{A5D556C4-CC94-4BEE-ABF4-4ECACA8119E6}" dt="2022-06-02T22:16:18.214" v="65" actId="478"/>
          <ac:picMkLst>
            <pc:docMk/>
            <pc:sldMk cId="3307482870" sldId="2145707279"/>
            <ac:picMk id="5" creationId="{D7F807A7-816D-E286-19DA-10545D4A325B}"/>
          </ac:picMkLst>
        </pc:picChg>
        <pc:cxnChg chg="add del">
          <ac:chgData name="Andrew Benson" userId="d38b912c-55d0-44ce-a085-5a039627a8b5" providerId="ADAL" clId="{A5D556C4-CC94-4BEE-ABF4-4ECACA8119E6}" dt="2022-06-02T22:16:16.993" v="63" actId="478"/>
          <ac:cxnSpMkLst>
            <pc:docMk/>
            <pc:sldMk cId="3307482870" sldId="2145707279"/>
            <ac:cxnSpMk id="7" creationId="{BE085B31-142D-32CF-B13C-0F7E761A4EE5}"/>
          </ac:cxnSpMkLst>
        </pc:cxnChg>
      </pc:sldChg>
      <pc:sldChg chg="addSp delSp mod addAnim delAnim">
        <pc:chgData name="Andrew Benson" userId="d38b912c-55d0-44ce-a085-5a039627a8b5" providerId="ADAL" clId="{A5D556C4-CC94-4BEE-ABF4-4ECACA8119E6}" dt="2022-06-02T16:59:45.069" v="7" actId="478"/>
        <pc:sldMkLst>
          <pc:docMk/>
          <pc:sldMk cId="4180230614" sldId="2145707299"/>
        </pc:sldMkLst>
        <pc:spChg chg="add del">
          <ac:chgData name="Andrew Benson" userId="d38b912c-55d0-44ce-a085-5a039627a8b5" providerId="ADAL" clId="{A5D556C4-CC94-4BEE-ABF4-4ECACA8119E6}" dt="2022-06-02T16:59:45.069" v="7" actId="478"/>
          <ac:spMkLst>
            <pc:docMk/>
            <pc:sldMk cId="4180230614" sldId="2145707299"/>
            <ac:spMk id="5" creationId="{9B6ECC88-D921-48D6-BA85-F52F354F9C35}"/>
          </ac:spMkLst>
        </pc:spChg>
        <pc:picChg chg="add del">
          <ac:chgData name="Andrew Benson" userId="d38b912c-55d0-44ce-a085-5a039627a8b5" providerId="ADAL" clId="{A5D556C4-CC94-4BEE-ABF4-4ECACA8119E6}" dt="2022-06-02T16:59:44.568" v="6" actId="478"/>
          <ac:picMkLst>
            <pc:docMk/>
            <pc:sldMk cId="4180230614" sldId="2145707299"/>
            <ac:picMk id="1026" creationId="{2EEBCB4F-7C73-07D0-7528-B79D74389FEA}"/>
          </ac:picMkLst>
        </pc:picChg>
      </pc:sldChg>
    </pc:docChg>
  </pc:docChgLst>
  <pc:docChgLst>
    <pc:chgData name="Patrick Rodgers" userId="d219dede-d6b3-4097-a769-454d84f039e8" providerId="ADAL" clId="{79E93667-6A48-41BD-9BFA-DAF03190D5D5}"/>
    <pc:docChg chg="modSld">
      <pc:chgData name="Patrick Rodgers" userId="d219dede-d6b3-4097-a769-454d84f039e8" providerId="ADAL" clId="{79E93667-6A48-41BD-9BFA-DAF03190D5D5}" dt="2022-02-10T14:50:32.247" v="1" actId="1076"/>
      <pc:docMkLst>
        <pc:docMk/>
      </pc:docMkLst>
      <pc:sldChg chg="modSp mod">
        <pc:chgData name="Patrick Rodgers" userId="d219dede-d6b3-4097-a769-454d84f039e8" providerId="ADAL" clId="{79E93667-6A48-41BD-9BFA-DAF03190D5D5}" dt="2022-02-10T14:50:32.247" v="1" actId="1076"/>
        <pc:sldMkLst>
          <pc:docMk/>
          <pc:sldMk cId="2877399898" sldId="1623"/>
        </pc:sldMkLst>
        <pc:picChg chg="mod">
          <ac:chgData name="Patrick Rodgers" userId="d219dede-d6b3-4097-a769-454d84f039e8" providerId="ADAL" clId="{79E93667-6A48-41BD-9BFA-DAF03190D5D5}" dt="2022-02-10T14:50:32.247" v="1" actId="1076"/>
          <ac:picMkLst>
            <pc:docMk/>
            <pc:sldMk cId="2877399898" sldId="1623"/>
            <ac:picMk id="138" creationId="{6D956ED9-B6EB-4729-93FB-6580CBC52AEB}"/>
          </ac:picMkLst>
        </pc:picChg>
      </pc:sldChg>
    </pc:docChg>
  </pc:docChgLst>
  <pc:docChgLst>
    <pc:chgData name="Julie Turner" userId="S::julie.turner_sympraxisconsulting.com#ext#@microsoft.onmicrosoft.com::51f00042-4c48-4111-9ee4-670ef2fc7d0e" providerId="AD" clId="Web-{FE61BB71-5504-427E-916F-C033BB94C28B}"/>
    <pc:docChg chg="modSld">
      <pc:chgData name="Julie Turner" userId="S::julie.turner_sympraxisconsulting.com#ext#@microsoft.onmicrosoft.com::51f00042-4c48-4111-9ee4-670ef2fc7d0e" providerId="AD" clId="Web-{FE61BB71-5504-427E-916F-C033BB94C28B}" dt="2022-05-04T17:13:14.982" v="2" actId="20577"/>
      <pc:docMkLst>
        <pc:docMk/>
      </pc:docMkLst>
      <pc:sldChg chg="modSp">
        <pc:chgData name="Julie Turner" userId="S::julie.turner_sympraxisconsulting.com#ext#@microsoft.onmicrosoft.com::51f00042-4c48-4111-9ee4-670ef2fc7d0e" providerId="AD" clId="Web-{FE61BB71-5504-427E-916F-C033BB94C28B}" dt="2022-05-04T17:13:14.982" v="2" actId="20577"/>
        <pc:sldMkLst>
          <pc:docMk/>
          <pc:sldMk cId="2877399898" sldId="1623"/>
        </pc:sldMkLst>
        <pc:spChg chg="mod">
          <ac:chgData name="Julie Turner" userId="S::julie.turner_sympraxisconsulting.com#ext#@microsoft.onmicrosoft.com::51f00042-4c48-4111-9ee4-670ef2fc7d0e" providerId="AD" clId="Web-{FE61BB71-5504-427E-916F-C033BB94C28B}" dt="2022-05-04T17:13:14.982" v="2" actId="20577"/>
          <ac:spMkLst>
            <pc:docMk/>
            <pc:sldMk cId="2877399898" sldId="1623"/>
            <ac:spMk id="3" creationId="{CBDC9C38-872E-4048-96FE-C321FEF21EC1}"/>
          </ac:spMkLst>
        </pc:spChg>
      </pc:sldChg>
    </pc:docChg>
  </pc:docChgLst>
  <pc:docChgLst>
    <pc:chgData name="Hugo Bernier" userId="846ef6cd-3f11-462c-a4be-44fff9f1a751" providerId="ADAL" clId="{D39A65D0-CF0B-469D-87B2-A8EB82457AE1}"/>
    <pc:docChg chg="undo custSel modSld">
      <pc:chgData name="Hugo Bernier" userId="846ef6cd-3f11-462c-a4be-44fff9f1a751" providerId="ADAL" clId="{D39A65D0-CF0B-469D-87B2-A8EB82457AE1}" dt="2022-02-10T14:02:03.999" v="298" actId="1076"/>
      <pc:docMkLst>
        <pc:docMk/>
      </pc:docMkLst>
      <pc:sldChg chg="addSp delSp modSp mod">
        <pc:chgData name="Hugo Bernier" userId="846ef6cd-3f11-462c-a4be-44fff9f1a751" providerId="ADAL" clId="{D39A65D0-CF0B-469D-87B2-A8EB82457AE1}" dt="2022-02-10T14:02:03.999" v="298" actId="1076"/>
        <pc:sldMkLst>
          <pc:docMk/>
          <pc:sldMk cId="3743370006" sldId="2134805602"/>
        </pc:sldMkLst>
        <pc:spChg chg="mod">
          <ac:chgData name="Hugo Bernier" userId="846ef6cd-3f11-462c-a4be-44fff9f1a751" providerId="ADAL" clId="{D39A65D0-CF0B-469D-87B2-A8EB82457AE1}" dt="2022-02-10T14:00:45.313" v="282"/>
          <ac:spMkLst>
            <pc:docMk/>
            <pc:sldMk cId="3743370006" sldId="2134805602"/>
            <ac:spMk id="3" creationId="{CBDC9C38-872E-4048-96FE-C321FEF21EC1}"/>
          </ac:spMkLst>
        </pc:spChg>
        <pc:spChg chg="del">
          <ac:chgData name="Hugo Bernier" userId="846ef6cd-3f11-462c-a4be-44fff9f1a751" providerId="ADAL" clId="{D39A65D0-CF0B-469D-87B2-A8EB82457AE1}" dt="2022-02-10T13:43:26.010" v="0" actId="478"/>
          <ac:spMkLst>
            <pc:docMk/>
            <pc:sldMk cId="3743370006" sldId="2134805602"/>
            <ac:spMk id="4" creationId="{2A938999-4851-44FF-A03A-7CF98859A9EF}"/>
          </ac:spMkLst>
        </pc:spChg>
        <pc:grpChg chg="add mod">
          <ac:chgData name="Hugo Bernier" userId="846ef6cd-3f11-462c-a4be-44fff9f1a751" providerId="ADAL" clId="{D39A65D0-CF0B-469D-87B2-A8EB82457AE1}" dt="2022-02-10T14:02:03.999" v="298" actId="1076"/>
          <ac:grpSpMkLst>
            <pc:docMk/>
            <pc:sldMk cId="3743370006" sldId="2134805602"/>
            <ac:grpSpMk id="25" creationId="{76192E2A-F263-4416-B800-CD0BCA58C3F8}"/>
          </ac:grpSpMkLst>
        </pc:grpChg>
        <pc:picChg chg="add mod">
          <ac:chgData name="Hugo Bernier" userId="846ef6cd-3f11-462c-a4be-44fff9f1a751" providerId="ADAL" clId="{D39A65D0-CF0B-469D-87B2-A8EB82457AE1}" dt="2022-02-10T14:01:50.746" v="295" actId="1076"/>
          <ac:picMkLst>
            <pc:docMk/>
            <pc:sldMk cId="3743370006" sldId="2134805602"/>
            <ac:picMk id="19" creationId="{F21D9683-1EB1-4738-9759-2FF56E604E31}"/>
          </ac:picMkLst>
        </pc:picChg>
        <pc:picChg chg="add mod">
          <ac:chgData name="Hugo Bernier" userId="846ef6cd-3f11-462c-a4be-44fff9f1a751" providerId="ADAL" clId="{D39A65D0-CF0B-469D-87B2-A8EB82457AE1}" dt="2022-02-10T14:01:41.416" v="292" actId="1076"/>
          <ac:picMkLst>
            <pc:docMk/>
            <pc:sldMk cId="3743370006" sldId="2134805602"/>
            <ac:picMk id="20" creationId="{6CD2D186-572D-4AAA-BF3D-35E4696E881C}"/>
          </ac:picMkLst>
        </pc:picChg>
        <pc:picChg chg="add mod">
          <ac:chgData name="Hugo Bernier" userId="846ef6cd-3f11-462c-a4be-44fff9f1a751" providerId="ADAL" clId="{D39A65D0-CF0B-469D-87B2-A8EB82457AE1}" dt="2022-02-10T14:01:50.746" v="295" actId="1076"/>
          <ac:picMkLst>
            <pc:docMk/>
            <pc:sldMk cId="3743370006" sldId="2134805602"/>
            <ac:picMk id="23" creationId="{DC1ED0AA-3BAC-4F46-BFAB-3F557A67AC2C}"/>
          </ac:picMkLst>
        </pc:picChg>
        <pc:picChg chg="mod">
          <ac:chgData name="Hugo Bernier" userId="846ef6cd-3f11-462c-a4be-44fff9f1a751" providerId="ADAL" clId="{D39A65D0-CF0B-469D-87B2-A8EB82457AE1}" dt="2022-02-10T14:01:38.791" v="291" actId="1076"/>
          <ac:picMkLst>
            <pc:docMk/>
            <pc:sldMk cId="3743370006" sldId="2134805602"/>
            <ac:picMk id="24" creationId="{6474E37F-5FE9-4F97-A309-AC4A081F47A3}"/>
          </ac:picMkLst>
        </pc:picChg>
        <pc:picChg chg="del">
          <ac:chgData name="Hugo Bernier" userId="846ef6cd-3f11-462c-a4be-44fff9f1a751" providerId="ADAL" clId="{D39A65D0-CF0B-469D-87B2-A8EB82457AE1}" dt="2022-02-10T13:45:41.921" v="40" actId="478"/>
          <ac:picMkLst>
            <pc:docMk/>
            <pc:sldMk cId="3743370006" sldId="2134805602"/>
            <ac:picMk id="29" creationId="{280FFE0D-7449-41DE-9C17-57B73716A0CB}"/>
          </ac:picMkLst>
        </pc:picChg>
      </pc:sldChg>
    </pc:docChg>
  </pc:docChgLst>
  <pc:docChgLst>
    <pc:chgData name="David Warner" userId="S::david_dwarnerii.com#ext#@microsoft.onmicrosoft.com::acafcf14-4098-4a83-9425-e73571277a06" providerId="AD" clId="Web-{85CE183F-26BE-4FA9-AB81-9D21A8335444}"/>
    <pc:docChg chg="modSld">
      <pc:chgData name="David Warner" userId="S::david_dwarnerii.com#ext#@microsoft.onmicrosoft.com::acafcf14-4098-4a83-9425-e73571277a06" providerId="AD" clId="Web-{85CE183F-26BE-4FA9-AB81-9D21A8335444}" dt="2021-10-20T00:09:36.522" v="112" actId="20577"/>
      <pc:docMkLst>
        <pc:docMk/>
      </pc:docMkLst>
      <pc:sldChg chg="modSp">
        <pc:chgData name="David Warner" userId="S::david_dwarnerii.com#ext#@microsoft.onmicrosoft.com::acafcf14-4098-4a83-9425-e73571277a06" providerId="AD" clId="Web-{85CE183F-26BE-4FA9-AB81-9D21A8335444}" dt="2021-10-20T00:09:36.522" v="112" actId="20577"/>
        <pc:sldMkLst>
          <pc:docMk/>
          <pc:sldMk cId="915949081" sldId="2134805595"/>
        </pc:sldMkLst>
        <pc:spChg chg="mod">
          <ac:chgData name="David Warner" userId="S::david_dwarnerii.com#ext#@microsoft.onmicrosoft.com::acafcf14-4098-4a83-9425-e73571277a06" providerId="AD" clId="Web-{85CE183F-26BE-4FA9-AB81-9D21A8335444}" dt="2021-10-20T00:09:36.522" v="112" actId="20577"/>
          <ac:spMkLst>
            <pc:docMk/>
            <pc:sldMk cId="915949081" sldId="2134805595"/>
            <ac:spMk id="20" creationId="{ABD6144F-BECD-4E13-B73E-06D3F8DC916F}"/>
          </ac:spMkLst>
        </pc:spChg>
      </pc:sldChg>
      <pc:sldChg chg="addSp delSp modSp">
        <pc:chgData name="David Warner" userId="S::david_dwarnerii.com#ext#@microsoft.onmicrosoft.com::acafcf14-4098-4a83-9425-e73571277a06" providerId="AD" clId="Web-{85CE183F-26BE-4FA9-AB81-9D21A8335444}" dt="2021-10-20T00:01:52.822" v="31" actId="20577"/>
        <pc:sldMkLst>
          <pc:docMk/>
          <pc:sldMk cId="1812315545" sldId="2134805597"/>
        </pc:sldMkLst>
        <pc:spChg chg="del">
          <ac:chgData name="David Warner" userId="S::david_dwarnerii.com#ext#@microsoft.onmicrosoft.com::acafcf14-4098-4a83-9425-e73571277a06" providerId="AD" clId="Web-{85CE183F-26BE-4FA9-AB81-9D21A8335444}" dt="2021-10-20T00:00:54.131" v="2"/>
          <ac:spMkLst>
            <pc:docMk/>
            <pc:sldMk cId="1812315545" sldId="2134805597"/>
            <ac:spMk id="2" creationId="{110696A0-F1BD-4D9D-B804-ED512781FD9E}"/>
          </ac:spMkLst>
        </pc:spChg>
        <pc:spChg chg="mod">
          <ac:chgData name="David Warner" userId="S::david_dwarnerii.com#ext#@microsoft.onmicrosoft.com::acafcf14-4098-4a83-9425-e73571277a06" providerId="AD" clId="Web-{85CE183F-26BE-4FA9-AB81-9D21A8335444}" dt="2021-10-20T00:01:52.822" v="31"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85CE183F-26BE-4FA9-AB81-9D21A8335444}" dt="2021-10-20T00:01:18.445" v="9"/>
          <ac:picMkLst>
            <pc:docMk/>
            <pc:sldMk cId="1812315545" sldId="2134805597"/>
            <ac:picMk id="3" creationId="{AABB4127-9DC0-408E-9FEE-6FF65D3D7DBA}"/>
          </ac:picMkLst>
        </pc:picChg>
        <pc:picChg chg="del">
          <ac:chgData name="David Warner" userId="S::david_dwarnerii.com#ext#@microsoft.onmicrosoft.com::acafcf14-4098-4a83-9425-e73571277a06" providerId="AD" clId="Web-{85CE183F-26BE-4FA9-AB81-9D21A8335444}" dt="2021-10-20T00:00:56.100" v="3"/>
          <ac:picMkLst>
            <pc:docMk/>
            <pc:sldMk cId="1812315545" sldId="2134805597"/>
            <ac:picMk id="5" creationId="{FBE76F52-1EED-4AA4-A062-AD973BA1756C}"/>
          </ac:picMkLst>
        </pc:picChg>
      </pc:sldChg>
      <pc:sldChg chg="addSp delSp modSp">
        <pc:chgData name="David Warner" userId="S::david_dwarnerii.com#ext#@microsoft.onmicrosoft.com::acafcf14-4098-4a83-9425-e73571277a06" providerId="AD" clId="Web-{85CE183F-26BE-4FA9-AB81-9D21A8335444}" dt="2021-10-20T00:07:53.250" v="89" actId="20577"/>
        <pc:sldMkLst>
          <pc:docMk/>
          <pc:sldMk cId="552078619" sldId="2134805598"/>
        </pc:sldMkLst>
        <pc:spChg chg="mod">
          <ac:chgData name="David Warner" userId="S::david_dwarnerii.com#ext#@microsoft.onmicrosoft.com::acafcf14-4098-4a83-9425-e73571277a06" providerId="AD" clId="Web-{85CE183F-26BE-4FA9-AB81-9D21A8335444}" dt="2021-10-20T00:07:53.250" v="89" actId="20577"/>
          <ac:spMkLst>
            <pc:docMk/>
            <pc:sldMk cId="552078619" sldId="2134805598"/>
            <ac:spMk id="13" creationId="{B8CC793B-C9E8-407C-A4A0-87D6E5167077}"/>
          </ac:spMkLst>
        </pc:spChg>
        <pc:picChg chg="add del mod">
          <ac:chgData name="David Warner" userId="S::david_dwarnerii.com#ext#@microsoft.onmicrosoft.com::acafcf14-4098-4a83-9425-e73571277a06" providerId="AD" clId="Web-{85CE183F-26BE-4FA9-AB81-9D21A8335444}" dt="2021-10-20T00:05:46.805" v="33"/>
          <ac:picMkLst>
            <pc:docMk/>
            <pc:sldMk cId="552078619" sldId="2134805598"/>
            <ac:picMk id="2" creationId="{37C920FE-68E9-4AF9-A2D2-5DE8C2B76625}"/>
          </ac:picMkLst>
        </pc:picChg>
        <pc:picChg chg="add mod">
          <ac:chgData name="David Warner" userId="S::david_dwarnerii.com#ext#@microsoft.onmicrosoft.com::acafcf14-4098-4a83-9425-e73571277a06" providerId="AD" clId="Web-{85CE183F-26BE-4FA9-AB81-9D21A8335444}" dt="2021-10-20T00:06:48.324" v="38" actId="1076"/>
          <ac:picMkLst>
            <pc:docMk/>
            <pc:sldMk cId="552078619" sldId="2134805598"/>
            <ac:picMk id="4" creationId="{B45AD09D-4A42-472D-B7AA-09E5B8FA0D5E}"/>
          </ac:picMkLst>
        </pc:picChg>
        <pc:picChg chg="add mod">
          <ac:chgData name="David Warner" userId="S::david_dwarnerii.com#ext#@microsoft.onmicrosoft.com::acafcf14-4098-4a83-9425-e73571277a06" providerId="AD" clId="Web-{85CE183F-26BE-4FA9-AB81-9D21A8335444}" dt="2021-10-20T00:07:00.091" v="41" actId="1076"/>
          <ac:picMkLst>
            <pc:docMk/>
            <pc:sldMk cId="552078619" sldId="2134805598"/>
            <ac:picMk id="5" creationId="{E5F309F3-5F31-4600-8E6D-E34DB11EF566}"/>
          </ac:picMkLst>
        </pc:picChg>
      </pc:sldChg>
    </pc:docChg>
  </pc:docChgLst>
  <pc:docChgLst>
    <pc:chgData name="David Warner" userId="S::david_dwarnerii.com#ext#@microsoft.onmicrosoft.com::acafcf14-4098-4a83-9425-e73571277a06" providerId="AD" clId="Web-{A8A1C6FE-DF45-4945-8196-3360F821705D}"/>
    <pc:docChg chg="modSld">
      <pc:chgData name="David Warner" userId="S::david_dwarnerii.com#ext#@microsoft.onmicrosoft.com::acafcf14-4098-4a83-9425-e73571277a06" providerId="AD" clId="Web-{A8A1C6FE-DF45-4945-8196-3360F821705D}" dt="2021-11-15T15:56:48.810" v="15" actId="20577"/>
      <pc:docMkLst>
        <pc:docMk/>
      </pc:docMkLst>
      <pc:sldChg chg="modSp">
        <pc:chgData name="David Warner" userId="S::david_dwarnerii.com#ext#@microsoft.onmicrosoft.com::acafcf14-4098-4a83-9425-e73571277a06" providerId="AD" clId="Web-{A8A1C6FE-DF45-4945-8196-3360F821705D}" dt="2021-11-15T15:56:48.810" v="15" actId="20577"/>
        <pc:sldMkLst>
          <pc:docMk/>
          <pc:sldMk cId="2967945684" sldId="277"/>
        </pc:sldMkLst>
        <pc:spChg chg="mod">
          <ac:chgData name="David Warner" userId="S::david_dwarnerii.com#ext#@microsoft.onmicrosoft.com::acafcf14-4098-4a83-9425-e73571277a06" providerId="AD" clId="Web-{A8A1C6FE-DF45-4945-8196-3360F821705D}" dt="2021-11-15T15:56:48.810"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8A1C6FE-DF45-4945-8196-3360F821705D}" dt="2021-11-15T15:56:33.544" v="4" actId="20577"/>
        <pc:sldMkLst>
          <pc:docMk/>
          <pc:sldMk cId="287163252" sldId="1567"/>
        </pc:sldMkLst>
        <pc:spChg chg="mod">
          <ac:chgData name="David Warner" userId="S::david_dwarnerii.com#ext#@microsoft.onmicrosoft.com::acafcf14-4098-4a83-9425-e73571277a06" providerId="AD" clId="Web-{A8A1C6FE-DF45-4945-8196-3360F821705D}" dt="2021-11-15T15:56:33.544" v="4" actId="20577"/>
          <ac:spMkLst>
            <pc:docMk/>
            <pc:sldMk cId="287163252" sldId="1567"/>
            <ac:spMk id="7" creationId="{00000000-0000-0000-0000-000000000000}"/>
          </ac:spMkLst>
        </pc:spChg>
      </pc:sldChg>
    </pc:docChg>
  </pc:docChgLst>
  <pc:docChgLst>
    <pc:chgData name="Waldemar Mastykarz" userId="S::wmastyka@microsoft.com::8c3ccc08-b2ec-4e63-9b9b-25eb044a606e" providerId="AD" clId="Web-{D64D8240-4F97-53B4-C525-313D603C57A6}"/>
    <pc:docChg chg="modSld">
      <pc:chgData name="Waldemar Mastykarz" userId="S::wmastyka@microsoft.com::8c3ccc08-b2ec-4e63-9b9b-25eb044a606e" providerId="AD" clId="Web-{D64D8240-4F97-53B4-C525-313D603C57A6}" dt="2021-11-15T14:33:02.505" v="80" actId="20577"/>
      <pc:docMkLst>
        <pc:docMk/>
      </pc:docMkLst>
      <pc:sldChg chg="delSp modSp">
        <pc:chgData name="Waldemar Mastykarz" userId="S::wmastyka@microsoft.com::8c3ccc08-b2ec-4e63-9b9b-25eb044a606e" providerId="AD" clId="Web-{D64D8240-4F97-53B4-C525-313D603C57A6}" dt="2021-11-15T14:33:02.505" v="80" actId="20577"/>
        <pc:sldMkLst>
          <pc:docMk/>
          <pc:sldMk cId="2253365439" sldId="1642"/>
        </pc:sldMkLst>
        <pc:spChg chg="mod">
          <ac:chgData name="Waldemar Mastykarz" userId="S::wmastyka@microsoft.com::8c3ccc08-b2ec-4e63-9b9b-25eb044a606e" providerId="AD" clId="Web-{D64D8240-4F97-53B4-C525-313D603C57A6}" dt="2021-11-15T14:33:02.505" v="80" actId="20577"/>
          <ac:spMkLst>
            <pc:docMk/>
            <pc:sldMk cId="2253365439" sldId="1642"/>
            <ac:spMk id="3" creationId="{CBDC9C38-872E-4048-96FE-C321FEF21EC1}"/>
          </ac:spMkLst>
        </pc:spChg>
        <pc:spChg chg="del">
          <ac:chgData name="Waldemar Mastykarz" userId="S::wmastyka@microsoft.com::8c3ccc08-b2ec-4e63-9b9b-25eb044a606e" providerId="AD" clId="Web-{D64D8240-4F97-53B4-C525-313D603C57A6}" dt="2021-11-15T14:31:16.940" v="0"/>
          <ac:spMkLst>
            <pc:docMk/>
            <pc:sldMk cId="2253365439" sldId="1642"/>
            <ac:spMk id="4" creationId="{445A6B3D-C322-4E53-B081-8FF149794781}"/>
          </ac:spMkLst>
        </pc:spChg>
      </pc:sldChg>
    </pc:docChg>
  </pc:docChgLst>
  <pc:docChgLst>
    <pc:chgData name="Hugo Bernier" userId="846ef6cd-3f11-462c-a4be-44fff9f1a751" providerId="ADAL" clId="{6194E196-63A2-44ED-8BAC-B9F85642773C}"/>
    <pc:docChg chg="undo custSel addSld delSld modSld sldOrd modSection">
      <pc:chgData name="Hugo Bernier" userId="846ef6cd-3f11-462c-a4be-44fff9f1a751" providerId="ADAL" clId="{6194E196-63A2-44ED-8BAC-B9F85642773C}" dt="2021-12-16T15:02:33.228" v="384" actId="20577"/>
      <pc:docMkLst>
        <pc:docMk/>
      </pc:docMkLst>
      <pc:sldChg chg="addSp delSp modSp del mod modAnim modShow">
        <pc:chgData name="Hugo Bernier" userId="846ef6cd-3f11-462c-a4be-44fff9f1a751" providerId="ADAL" clId="{6194E196-63A2-44ED-8BAC-B9F85642773C}" dt="2021-12-16T04:28:21.073" v="149" actId="2696"/>
        <pc:sldMkLst>
          <pc:docMk/>
          <pc:sldMk cId="2636939237" sldId="2076137579"/>
        </pc:sldMkLst>
        <pc:spChg chg="mod">
          <ac:chgData name="Hugo Bernier" userId="846ef6cd-3f11-462c-a4be-44fff9f1a751" providerId="ADAL" clId="{6194E196-63A2-44ED-8BAC-B9F85642773C}" dt="2021-12-16T04:05:09.437" v="12" actId="20577"/>
          <ac:spMkLst>
            <pc:docMk/>
            <pc:sldMk cId="2636939237" sldId="2076137579"/>
            <ac:spMk id="3" creationId="{CBDC9C38-872E-4048-96FE-C321FEF21EC1}"/>
          </ac:spMkLst>
        </pc:spChg>
        <pc:spChg chg="del">
          <ac:chgData name="Hugo Bernier" userId="846ef6cd-3f11-462c-a4be-44fff9f1a751" providerId="ADAL" clId="{6194E196-63A2-44ED-8BAC-B9F85642773C}" dt="2021-12-16T03:48:31.246" v="0" actId="478"/>
          <ac:spMkLst>
            <pc:docMk/>
            <pc:sldMk cId="2636939237" sldId="2076137579"/>
            <ac:spMk id="19" creationId="{1AEC2CEE-3BAC-41EA-88F7-6105A5D4D309}"/>
          </ac:spMkLst>
        </pc:spChg>
        <pc:spChg chg="add del mod ord">
          <ac:chgData name="Hugo Bernier" userId="846ef6cd-3f11-462c-a4be-44fff9f1a751" providerId="ADAL" clId="{6194E196-63A2-44ED-8BAC-B9F85642773C}" dt="2021-12-16T04:13:08.167" v="62" actId="478"/>
          <ac:spMkLst>
            <pc:docMk/>
            <pc:sldMk cId="2636939237" sldId="2076137579"/>
            <ac:spMk id="31" creationId="{5549303C-DBDC-4CA8-B58B-50DBE326198F}"/>
          </ac:spMkLst>
        </pc:spChg>
        <pc:spChg chg="del">
          <ac:chgData name="Hugo Bernier" userId="846ef6cd-3f11-462c-a4be-44fff9f1a751" providerId="ADAL" clId="{6194E196-63A2-44ED-8BAC-B9F85642773C}" dt="2021-12-16T04:18:07.041" v="77" actId="478"/>
          <ac:spMkLst>
            <pc:docMk/>
            <pc:sldMk cId="2636939237" sldId="2076137579"/>
            <ac:spMk id="34" creationId="{0A4EE74B-9B3C-490B-83AB-92C9C6ADF4FB}"/>
          </ac:spMkLst>
        </pc:spChg>
        <pc:grpChg chg="del">
          <ac:chgData name="Hugo Bernier" userId="846ef6cd-3f11-462c-a4be-44fff9f1a751" providerId="ADAL" clId="{6194E196-63A2-44ED-8BAC-B9F85642773C}" dt="2021-12-16T03:56:34.355" v="3" actId="478"/>
          <ac:grpSpMkLst>
            <pc:docMk/>
            <pc:sldMk cId="2636939237" sldId="2076137579"/>
            <ac:grpSpMk id="39" creationId="{026FC2DC-64C6-40A7-815B-6BD88E793495}"/>
          </ac:grpSpMkLst>
        </pc:grpChg>
        <pc:graphicFrameChg chg="add mod">
          <ac:chgData name="Hugo Bernier" userId="846ef6cd-3f11-462c-a4be-44fff9f1a751" providerId="ADAL" clId="{6194E196-63A2-44ED-8BAC-B9F85642773C}" dt="2021-12-16T04:17:12.659" v="73" actId="1076"/>
          <ac:graphicFrameMkLst>
            <pc:docMk/>
            <pc:sldMk cId="2636939237" sldId="2076137579"/>
            <ac:graphicFrameMk id="25" creationId="{F77757B9-3E9F-42EF-B7C7-A7DC07C571C0}"/>
          </ac:graphicFrameMkLst>
        </pc:graphicFrameChg>
        <pc:picChg chg="del">
          <ac:chgData name="Hugo Bernier" userId="846ef6cd-3f11-462c-a4be-44fff9f1a751" providerId="ADAL" clId="{6194E196-63A2-44ED-8BAC-B9F85642773C}" dt="2021-12-16T04:18:07.041" v="77" actId="478"/>
          <ac:picMkLst>
            <pc:docMk/>
            <pc:sldMk cId="2636939237" sldId="2076137579"/>
            <ac:picMk id="27" creationId="{64C72913-1F84-4804-AD31-D365A9787AB7}"/>
          </ac:picMkLst>
        </pc:picChg>
        <pc:picChg chg="del">
          <ac:chgData name="Hugo Bernier" userId="846ef6cd-3f11-462c-a4be-44fff9f1a751" providerId="ADAL" clId="{6194E196-63A2-44ED-8BAC-B9F85642773C}" dt="2021-12-16T04:18:07.041" v="77" actId="478"/>
          <ac:picMkLst>
            <pc:docMk/>
            <pc:sldMk cId="2636939237" sldId="2076137579"/>
            <ac:picMk id="28" creationId="{552212ED-7E19-4286-B5FA-6D82FC5469E3}"/>
          </ac:picMkLst>
        </pc:picChg>
        <pc:picChg chg="add del mod ord">
          <ac:chgData name="Hugo Bernier" userId="846ef6cd-3f11-462c-a4be-44fff9f1a751" providerId="ADAL" clId="{6194E196-63A2-44ED-8BAC-B9F85642773C}" dt="2021-12-16T04:13:08.167" v="62" actId="478"/>
          <ac:picMkLst>
            <pc:docMk/>
            <pc:sldMk cId="2636939237" sldId="2076137579"/>
            <ac:picMk id="29" creationId="{DE658A07-9DCE-41D5-B7BD-38AD97B90B04}"/>
          </ac:picMkLst>
        </pc:picChg>
        <pc:picChg chg="del">
          <ac:chgData name="Hugo Bernier" userId="846ef6cd-3f11-462c-a4be-44fff9f1a751" providerId="ADAL" clId="{6194E196-63A2-44ED-8BAC-B9F85642773C}" dt="2021-12-16T03:56:36.626" v="4" actId="478"/>
          <ac:picMkLst>
            <pc:docMk/>
            <pc:sldMk cId="2636939237" sldId="2076137579"/>
            <ac:picMk id="30" creationId="{FE3E4880-8246-4225-8227-50B90546E260}"/>
          </ac:picMkLst>
        </pc:picChg>
        <pc:picChg chg="del">
          <ac:chgData name="Hugo Bernier" userId="846ef6cd-3f11-462c-a4be-44fff9f1a751" providerId="ADAL" clId="{6194E196-63A2-44ED-8BAC-B9F85642773C}" dt="2021-12-16T04:18:07.041" v="77" actId="478"/>
          <ac:picMkLst>
            <pc:docMk/>
            <pc:sldMk cId="2636939237" sldId="2076137579"/>
            <ac:picMk id="35" creationId="{3EA1BE2F-C398-4574-953D-B75DC66915F8}"/>
          </ac:picMkLst>
        </pc:picChg>
        <pc:picChg chg="del">
          <ac:chgData name="Hugo Bernier" userId="846ef6cd-3f11-462c-a4be-44fff9f1a751" providerId="ADAL" clId="{6194E196-63A2-44ED-8BAC-B9F85642773C}" dt="2021-12-16T04:18:07.041" v="77" actId="478"/>
          <ac:picMkLst>
            <pc:docMk/>
            <pc:sldMk cId="2636939237" sldId="2076137579"/>
            <ac:picMk id="36" creationId="{B70F0C9D-6017-4869-BCBC-181ABCED1744}"/>
          </ac:picMkLst>
        </pc:picChg>
        <pc:picChg chg="del">
          <ac:chgData name="Hugo Bernier" userId="846ef6cd-3f11-462c-a4be-44fff9f1a751" providerId="ADAL" clId="{6194E196-63A2-44ED-8BAC-B9F85642773C}" dt="2021-12-16T04:18:07.041" v="77" actId="478"/>
          <ac:picMkLst>
            <pc:docMk/>
            <pc:sldMk cId="2636939237" sldId="2076137579"/>
            <ac:picMk id="37" creationId="{75847BB9-1F1F-4F2E-AE1B-07D1C0EACFA2}"/>
          </ac:picMkLst>
        </pc:picChg>
        <pc:picChg chg="add mod modVis">
          <ac:chgData name="Hugo Bernier" userId="846ef6cd-3f11-462c-a4be-44fff9f1a751" providerId="ADAL" clId="{6194E196-63A2-44ED-8BAC-B9F85642773C}" dt="2021-12-16T04:17:58.735" v="76" actId="962"/>
          <ac:picMkLst>
            <pc:docMk/>
            <pc:sldMk cId="2636939237" sldId="2076137579"/>
            <ac:picMk id="40" creationId="{C776758C-2450-4660-ABA1-7ED9719CD4AF}"/>
          </ac:picMkLst>
        </pc:picChg>
        <pc:picChg chg="del">
          <ac:chgData name="Hugo Bernier" userId="846ef6cd-3f11-462c-a4be-44fff9f1a751" providerId="ADAL" clId="{6194E196-63A2-44ED-8BAC-B9F85642773C}" dt="2021-12-16T04:18:07.041" v="77" actId="478"/>
          <ac:picMkLst>
            <pc:docMk/>
            <pc:sldMk cId="2636939237" sldId="2076137579"/>
            <ac:picMk id="46" creationId="{189F0A85-4189-413D-A0C8-A5F3E2FF1168}"/>
          </ac:picMkLst>
        </pc:picChg>
        <pc:picChg chg="del">
          <ac:chgData name="Hugo Bernier" userId="846ef6cd-3f11-462c-a4be-44fff9f1a751" providerId="ADAL" clId="{6194E196-63A2-44ED-8BAC-B9F85642773C}" dt="2021-12-16T04:18:15.599" v="78" actId="478"/>
          <ac:picMkLst>
            <pc:docMk/>
            <pc:sldMk cId="2636939237" sldId="2076137579"/>
            <ac:picMk id="50" creationId="{9B2D6D50-33E6-42C7-87E6-9E706CE4BD21}"/>
          </ac:picMkLst>
        </pc:picChg>
        <pc:picChg chg="del">
          <ac:chgData name="Hugo Bernier" userId="846ef6cd-3f11-462c-a4be-44fff9f1a751" providerId="ADAL" clId="{6194E196-63A2-44ED-8BAC-B9F85642773C}" dt="2021-12-16T04:18:07.041" v="77" actId="478"/>
          <ac:picMkLst>
            <pc:docMk/>
            <pc:sldMk cId="2636939237" sldId="2076137579"/>
            <ac:picMk id="52" creationId="{CF3D1E12-E9E6-4A86-9FC7-235AB8E3D39A}"/>
          </ac:picMkLst>
        </pc:picChg>
        <pc:picChg chg="del">
          <ac:chgData name="Hugo Bernier" userId="846ef6cd-3f11-462c-a4be-44fff9f1a751" providerId="ADAL" clId="{6194E196-63A2-44ED-8BAC-B9F85642773C}" dt="2021-12-16T04:18:07.041" v="77" actId="478"/>
          <ac:picMkLst>
            <pc:docMk/>
            <pc:sldMk cId="2636939237" sldId="2076137579"/>
            <ac:picMk id="56" creationId="{F10722E0-C750-4C8E-97E9-08292467EB2C}"/>
          </ac:picMkLst>
        </pc:picChg>
        <pc:picChg chg="del">
          <ac:chgData name="Hugo Bernier" userId="846ef6cd-3f11-462c-a4be-44fff9f1a751" providerId="ADAL" clId="{6194E196-63A2-44ED-8BAC-B9F85642773C}" dt="2021-12-16T04:18:07.041" v="77" actId="478"/>
          <ac:picMkLst>
            <pc:docMk/>
            <pc:sldMk cId="2636939237" sldId="2076137579"/>
            <ac:picMk id="57" creationId="{F75BB09E-985C-4106-AF90-713DE0AD28B6}"/>
          </ac:picMkLst>
        </pc:picChg>
        <pc:picChg chg="del">
          <ac:chgData name="Hugo Bernier" userId="846ef6cd-3f11-462c-a4be-44fff9f1a751" providerId="ADAL" clId="{6194E196-63A2-44ED-8BAC-B9F85642773C}" dt="2021-12-16T04:18:07.041" v="77" actId="478"/>
          <ac:picMkLst>
            <pc:docMk/>
            <pc:sldMk cId="2636939237" sldId="2076137579"/>
            <ac:picMk id="1024" creationId="{DC26114D-A16F-42DF-ADC6-58FAFE4300D2}"/>
          </ac:picMkLst>
        </pc:picChg>
      </pc:sldChg>
      <pc:sldChg chg="modSp mod">
        <pc:chgData name="Hugo Bernier" userId="846ef6cd-3f11-462c-a4be-44fff9f1a751" providerId="ADAL" clId="{6194E196-63A2-44ED-8BAC-B9F85642773C}" dt="2021-12-16T15:02:33.228" v="384" actId="20577"/>
        <pc:sldMkLst>
          <pc:docMk/>
          <pc:sldMk cId="2628391176" sldId="2076137756"/>
        </pc:sldMkLst>
        <pc:spChg chg="mod">
          <ac:chgData name="Hugo Bernier" userId="846ef6cd-3f11-462c-a4be-44fff9f1a751" providerId="ADAL" clId="{6194E196-63A2-44ED-8BAC-B9F85642773C}" dt="2021-12-16T15:02:33.228" v="384" actId="20577"/>
          <ac:spMkLst>
            <pc:docMk/>
            <pc:sldMk cId="2628391176" sldId="2076137756"/>
            <ac:spMk id="19" creationId="{B96EE522-6672-435D-A47F-0B904BCE8C3A}"/>
          </ac:spMkLst>
        </pc:spChg>
      </pc:sldChg>
      <pc:sldChg chg="add mod ord modShow">
        <pc:chgData name="Hugo Bernier" userId="846ef6cd-3f11-462c-a4be-44fff9f1a751" providerId="ADAL" clId="{6194E196-63A2-44ED-8BAC-B9F85642773C}" dt="2021-12-16T04:08:57.048" v="28"/>
        <pc:sldMkLst>
          <pc:docMk/>
          <pc:sldMk cId="3743370006" sldId="2134805602"/>
        </pc:sldMkLst>
      </pc:sldChg>
      <pc:sldChg chg="addSp delSp modSp add mod modTransition delAnim modAnim modNotesTx">
        <pc:chgData name="Hugo Bernier" userId="846ef6cd-3f11-462c-a4be-44fff9f1a751" providerId="ADAL" clId="{6194E196-63A2-44ED-8BAC-B9F85642773C}" dt="2021-12-16T04:44:22.764" v="382"/>
        <pc:sldMkLst>
          <pc:docMk/>
          <pc:sldMk cId="1530001416" sldId="2134805603"/>
        </pc:sldMkLst>
        <pc:spChg chg="mod modVis">
          <ac:chgData name="Hugo Bernier" userId="846ef6cd-3f11-462c-a4be-44fff9f1a751" providerId="ADAL" clId="{6194E196-63A2-44ED-8BAC-B9F85642773C}" dt="2021-12-16T04:23:06.373" v="106" actId="14430"/>
          <ac:spMkLst>
            <pc:docMk/>
            <pc:sldMk cId="1530001416" sldId="2134805603"/>
            <ac:spMk id="2" creationId="{4EDF62F3-12E9-44F2-ADF4-F7AEA5750C8C}"/>
          </ac:spMkLst>
        </pc:spChg>
        <pc:spChg chg="mod">
          <ac:chgData name="Hugo Bernier" userId="846ef6cd-3f11-462c-a4be-44fff9f1a751" providerId="ADAL" clId="{6194E196-63A2-44ED-8BAC-B9F85642773C}" dt="2021-12-16T04:23:29.309" v="111"/>
          <ac:spMkLst>
            <pc:docMk/>
            <pc:sldMk cId="1530001416" sldId="2134805603"/>
            <ac:spMk id="3" creationId="{CBDC9C38-872E-4048-96FE-C321FEF21EC1}"/>
          </ac:spMkLst>
        </pc:spChg>
        <pc:spChg chg="del">
          <ac:chgData name="Hugo Bernier" userId="846ef6cd-3f11-462c-a4be-44fff9f1a751" providerId="ADAL" clId="{6194E196-63A2-44ED-8BAC-B9F85642773C}" dt="2021-12-16T04:22:47.162" v="104" actId="478"/>
          <ac:spMkLst>
            <pc:docMk/>
            <pc:sldMk cId="1530001416" sldId="2134805603"/>
            <ac:spMk id="5" creationId="{D99E2DB0-70F3-400F-878F-33AE8632B7BC}"/>
          </ac:spMkLst>
        </pc:spChg>
        <pc:spChg chg="add del mod">
          <ac:chgData name="Hugo Bernier" userId="846ef6cd-3f11-462c-a4be-44fff9f1a751" providerId="ADAL" clId="{6194E196-63A2-44ED-8BAC-B9F85642773C}" dt="2021-12-16T04:30:04.831" v="172" actId="21"/>
          <ac:spMkLst>
            <pc:docMk/>
            <pc:sldMk cId="1530001416" sldId="2134805603"/>
            <ac:spMk id="19" creationId="{3C54D978-8846-478F-8AD3-911196B5DDBD}"/>
          </ac:spMkLst>
        </pc:spChg>
        <pc:spChg chg="mod modVis">
          <ac:chgData name="Hugo Bernier" userId="846ef6cd-3f11-462c-a4be-44fff9f1a751" providerId="ADAL" clId="{6194E196-63A2-44ED-8BAC-B9F85642773C}" dt="2021-12-16T04:23:18.212" v="109" actId="14429"/>
          <ac:spMkLst>
            <pc:docMk/>
            <pc:sldMk cId="1530001416" sldId="2134805603"/>
            <ac:spMk id="21" creationId="{A806786B-11B2-4F52-8281-A01E01253691}"/>
          </ac:spMkLst>
        </pc:spChg>
        <pc:spChg chg="mod">
          <ac:chgData name="Hugo Bernier" userId="846ef6cd-3f11-462c-a4be-44fff9f1a751" providerId="ADAL" clId="{6194E196-63A2-44ED-8BAC-B9F85642773C}" dt="2021-12-16T04:23:16.150" v="108" actId="207"/>
          <ac:spMkLst>
            <pc:docMk/>
            <pc:sldMk cId="1530001416" sldId="2134805603"/>
            <ac:spMk id="22" creationId="{006A4644-32F0-4120-9BC3-E2716AE51C32}"/>
          </ac:spMkLst>
        </pc:spChg>
        <pc:graphicFrameChg chg="mod">
          <ac:chgData name="Hugo Bernier" userId="846ef6cd-3f11-462c-a4be-44fff9f1a751" providerId="ADAL" clId="{6194E196-63A2-44ED-8BAC-B9F85642773C}" dt="2021-12-16T04:36:55.921" v="349" actId="20577"/>
          <ac:graphicFrameMkLst>
            <pc:docMk/>
            <pc:sldMk cId="1530001416" sldId="2134805603"/>
            <ac:graphicFrameMk id="25" creationId="{F77757B9-3E9F-42EF-B7C7-A7DC07C571C0}"/>
          </ac:graphicFrameMkLst>
        </pc:graphicFrameChg>
        <pc:picChg chg="add mod ord">
          <ac:chgData name="Hugo Bernier" userId="846ef6cd-3f11-462c-a4be-44fff9f1a751" providerId="ADAL" clId="{6194E196-63A2-44ED-8BAC-B9F85642773C}" dt="2021-12-16T04:22:43.008" v="103" actId="167"/>
          <ac:picMkLst>
            <pc:docMk/>
            <pc:sldMk cId="1530001416" sldId="2134805603"/>
            <ac:picMk id="4" creationId="{59D65820-23C4-411E-B15E-E30D627D8C62}"/>
          </ac:picMkLst>
        </pc:picChg>
        <pc:picChg chg="add mod">
          <ac:chgData name="Hugo Bernier" userId="846ef6cd-3f11-462c-a4be-44fff9f1a751" providerId="ADAL" clId="{6194E196-63A2-44ED-8BAC-B9F85642773C}" dt="2021-12-16T04:39:38.601" v="351" actId="1076"/>
          <ac:picMkLst>
            <pc:docMk/>
            <pc:sldMk cId="1530001416" sldId="2134805603"/>
            <ac:picMk id="20" creationId="{A5979EEC-4C1D-4199-A7EF-8264B9E1B081}"/>
          </ac:picMkLst>
        </pc:picChg>
        <pc:picChg chg="del">
          <ac:chgData name="Hugo Bernier" userId="846ef6cd-3f11-462c-a4be-44fff9f1a751" providerId="ADAL" clId="{6194E196-63A2-44ED-8BAC-B9F85642773C}" dt="2021-12-16T04:22:23.283" v="98" actId="478"/>
          <ac:picMkLst>
            <pc:docMk/>
            <pc:sldMk cId="1530001416" sldId="2134805603"/>
            <ac:picMk id="40" creationId="{C776758C-2450-4660-ABA1-7ED9719CD4AF}"/>
          </ac:picMkLst>
        </pc:picChg>
      </pc:sldChg>
    </pc:docChg>
  </pc:docChgLst>
  <pc:docChgLst>
    <pc:chgData name="Vesa Juvonen" userId="c7243be1-99a3-4752-ab2a-0cf698cf8236" providerId="ADAL" clId="{3C6175F1-1699-4D17-9E7F-26E4F3EFAB3F}"/>
    <pc:docChg chg="undo custSel addSld modSld">
      <pc:chgData name="Vesa Juvonen" userId="c7243be1-99a3-4752-ab2a-0cf698cf8236" providerId="ADAL" clId="{3C6175F1-1699-4D17-9E7F-26E4F3EFAB3F}" dt="2022-04-21T11:25:59.138" v="37" actId="1076"/>
      <pc:docMkLst>
        <pc:docMk/>
      </pc:docMkLst>
      <pc:sldChg chg="modSp mod">
        <pc:chgData name="Vesa Juvonen" userId="c7243be1-99a3-4752-ab2a-0cf698cf8236" providerId="ADAL" clId="{3C6175F1-1699-4D17-9E7F-26E4F3EFAB3F}" dt="2022-04-21T11:19:18.897" v="8" actId="1076"/>
        <pc:sldMkLst>
          <pc:docMk/>
          <pc:sldMk cId="1812315545" sldId="2134805597"/>
        </pc:sldMkLst>
        <pc:spChg chg="mod">
          <ac:chgData name="Vesa Juvonen" userId="c7243be1-99a3-4752-ab2a-0cf698cf8236" providerId="ADAL" clId="{3C6175F1-1699-4D17-9E7F-26E4F3EFAB3F}" dt="2022-04-21T11:19:18.897" v="8" actId="1076"/>
          <ac:spMkLst>
            <pc:docMk/>
            <pc:sldMk cId="1812315545" sldId="2134805597"/>
            <ac:spMk id="2" creationId="{3B1CD923-AA08-B620-31D1-A9B3B827A3D9}"/>
          </ac:spMkLst>
        </pc:spChg>
      </pc:sldChg>
      <pc:sldChg chg="addSp delSp modSp mod">
        <pc:chgData name="Vesa Juvonen" userId="c7243be1-99a3-4752-ab2a-0cf698cf8236" providerId="ADAL" clId="{3C6175F1-1699-4D17-9E7F-26E4F3EFAB3F}" dt="2022-04-21T11:25:59.138" v="37" actId="1076"/>
        <pc:sldMkLst>
          <pc:docMk/>
          <pc:sldMk cId="837812005" sldId="2134805600"/>
        </pc:sldMkLst>
        <pc:spChg chg="del">
          <ac:chgData name="Vesa Juvonen" userId="c7243be1-99a3-4752-ab2a-0cf698cf8236" providerId="ADAL" clId="{3C6175F1-1699-4D17-9E7F-26E4F3EFAB3F}" dt="2022-04-21T11:25:47.456" v="32" actId="478"/>
          <ac:spMkLst>
            <pc:docMk/>
            <pc:sldMk cId="837812005" sldId="2134805600"/>
            <ac:spMk id="2" creationId="{B00EE8DE-8641-4518-7032-E5EEA192E161}"/>
          </ac:spMkLst>
        </pc:spChg>
        <pc:spChg chg="del">
          <ac:chgData name="Vesa Juvonen" userId="c7243be1-99a3-4752-ab2a-0cf698cf8236" providerId="ADAL" clId="{3C6175F1-1699-4D17-9E7F-26E4F3EFAB3F}" dt="2022-04-21T11:25:45.877" v="31" actId="478"/>
          <ac:spMkLst>
            <pc:docMk/>
            <pc:sldMk cId="837812005" sldId="2134805600"/>
            <ac:spMk id="12" creationId="{98879855-B3F2-4C88-952D-E0112B70464E}"/>
          </ac:spMkLst>
        </pc:spChg>
        <pc:picChg chg="add mod">
          <ac:chgData name="Vesa Juvonen" userId="c7243be1-99a3-4752-ab2a-0cf698cf8236" providerId="ADAL" clId="{3C6175F1-1699-4D17-9E7F-26E4F3EFAB3F}" dt="2022-04-21T11:25:59.138" v="37" actId="1076"/>
          <ac:picMkLst>
            <pc:docMk/>
            <pc:sldMk cId="837812005" sldId="2134805600"/>
            <ac:picMk id="5" creationId="{1E20CCE1-41AE-7F8C-15A0-489558B64CB2}"/>
          </ac:picMkLst>
        </pc:picChg>
        <pc:picChg chg="del">
          <ac:chgData name="Vesa Juvonen" userId="c7243be1-99a3-4752-ab2a-0cf698cf8236" providerId="ADAL" clId="{3C6175F1-1699-4D17-9E7F-26E4F3EFAB3F}" dt="2022-04-21T11:25:49.374" v="33" actId="478"/>
          <ac:picMkLst>
            <pc:docMk/>
            <pc:sldMk cId="837812005" sldId="2134805600"/>
            <ac:picMk id="6" creationId="{AA855C06-A6DF-CCFF-A833-5C34DED41B1A}"/>
          </ac:picMkLst>
        </pc:picChg>
      </pc:sldChg>
      <pc:sldChg chg="delSp modSp mod">
        <pc:chgData name="Vesa Juvonen" userId="c7243be1-99a3-4752-ab2a-0cf698cf8236" providerId="ADAL" clId="{3C6175F1-1699-4D17-9E7F-26E4F3EFAB3F}" dt="2022-04-21T11:20:02.501" v="30" actId="113"/>
        <pc:sldMkLst>
          <pc:docMk/>
          <pc:sldMk cId="3452186815" sldId="2134805611"/>
        </pc:sldMkLst>
        <pc:spChg chg="del">
          <ac:chgData name="Vesa Juvonen" userId="c7243be1-99a3-4752-ab2a-0cf698cf8236" providerId="ADAL" clId="{3C6175F1-1699-4D17-9E7F-26E4F3EFAB3F}" dt="2022-04-21T11:19:34.989" v="9" actId="478"/>
          <ac:spMkLst>
            <pc:docMk/>
            <pc:sldMk cId="3452186815" sldId="2134805611"/>
            <ac:spMk id="3" creationId="{17A94242-F3AA-CDD4-16E1-864AC30A8908}"/>
          </ac:spMkLst>
        </pc:spChg>
        <pc:spChg chg="mod">
          <ac:chgData name="Vesa Juvonen" userId="c7243be1-99a3-4752-ab2a-0cf698cf8236" providerId="ADAL" clId="{3C6175F1-1699-4D17-9E7F-26E4F3EFAB3F}" dt="2022-04-21T11:20:02.501" v="30" actId="113"/>
          <ac:spMkLst>
            <pc:docMk/>
            <pc:sldMk cId="3452186815" sldId="2134805611"/>
            <ac:spMk id="12" creationId="{24EC370B-AF62-4FF0-9567-91771F6DF07D}"/>
          </ac:spMkLst>
        </pc:spChg>
      </pc:sldChg>
      <pc:sldChg chg="modSp add mod">
        <pc:chgData name="Vesa Juvonen" userId="c7243be1-99a3-4752-ab2a-0cf698cf8236" providerId="ADAL" clId="{3C6175F1-1699-4D17-9E7F-26E4F3EFAB3F}" dt="2022-04-20T18:26:44.623" v="5" actId="207"/>
        <pc:sldMkLst>
          <pc:docMk/>
          <pc:sldMk cId="2923261421" sldId="2145707289"/>
        </pc:sldMkLst>
        <pc:spChg chg="mod">
          <ac:chgData name="Vesa Juvonen" userId="c7243be1-99a3-4752-ab2a-0cf698cf8236" providerId="ADAL" clId="{3C6175F1-1699-4D17-9E7F-26E4F3EFAB3F}" dt="2022-04-20T18:26:40.950" v="4" actId="207"/>
          <ac:spMkLst>
            <pc:docMk/>
            <pc:sldMk cId="2923261421" sldId="2145707289"/>
            <ac:spMk id="18" creationId="{E5183C7A-C387-45C5-B839-7BB228B4091B}"/>
          </ac:spMkLst>
        </pc:spChg>
        <pc:spChg chg="mod">
          <ac:chgData name="Vesa Juvonen" userId="c7243be1-99a3-4752-ab2a-0cf698cf8236" providerId="ADAL" clId="{3C6175F1-1699-4D17-9E7F-26E4F3EFAB3F}" dt="2022-04-20T18:26:44.623" v="5" actId="207"/>
          <ac:spMkLst>
            <pc:docMk/>
            <pc:sldMk cId="2923261421" sldId="2145707289"/>
            <ac:spMk id="19" creationId="{B96EE522-6672-435D-A47F-0B904BCE8C3A}"/>
          </ac:spMkLst>
        </pc:spChg>
      </pc:sldChg>
      <pc:sldChg chg="modSp add mod">
        <pc:chgData name="Vesa Juvonen" userId="c7243be1-99a3-4752-ab2a-0cf698cf8236" providerId="ADAL" clId="{3C6175F1-1699-4D17-9E7F-26E4F3EFAB3F}" dt="2022-04-20T18:26:24.055" v="2" actId="207"/>
        <pc:sldMkLst>
          <pc:docMk/>
          <pc:sldMk cId="703129730" sldId="2145707291"/>
        </pc:sldMkLst>
        <pc:spChg chg="mod">
          <ac:chgData name="Vesa Juvonen" userId="c7243be1-99a3-4752-ab2a-0cf698cf8236" providerId="ADAL" clId="{3C6175F1-1699-4D17-9E7F-26E4F3EFAB3F}" dt="2022-04-20T18:26:18.927" v="1" actId="207"/>
          <ac:spMkLst>
            <pc:docMk/>
            <pc:sldMk cId="703129730" sldId="2145707291"/>
            <ac:spMk id="18" creationId="{E5183C7A-C387-45C5-B839-7BB228B4091B}"/>
          </ac:spMkLst>
        </pc:spChg>
        <pc:spChg chg="mod">
          <ac:chgData name="Vesa Juvonen" userId="c7243be1-99a3-4752-ab2a-0cf698cf8236" providerId="ADAL" clId="{3C6175F1-1699-4D17-9E7F-26E4F3EFAB3F}" dt="2022-04-20T18:26:24.055" v="2" actId="207"/>
          <ac:spMkLst>
            <pc:docMk/>
            <pc:sldMk cId="703129730" sldId="2145707291"/>
            <ac:spMk id="19" creationId="{B96EE522-6672-435D-A47F-0B904BCE8C3A}"/>
          </ac:spMkLst>
        </pc:spChg>
      </pc:sldChg>
    </pc:docChg>
  </pc:docChgLst>
  <pc:docChgLst>
    <pc:chgData name="Vesa Juvonen" userId="c7243be1-99a3-4752-ab2a-0cf698cf8236" providerId="ADAL" clId="{DDCB6A9D-89B9-4C88-9D30-DD19C62DEEA7}"/>
    <pc:docChg chg="undo custSel addSld delSld modSld modSection">
      <pc:chgData name="Vesa Juvonen" userId="c7243be1-99a3-4752-ab2a-0cf698cf8236" providerId="ADAL" clId="{DDCB6A9D-89B9-4C88-9D30-DD19C62DEEA7}" dt="2021-10-07T13:43:50.978" v="654" actId="1076"/>
      <pc:docMkLst>
        <pc:docMk/>
      </pc:docMkLst>
      <pc:sldChg chg="addSp delSp modSp add mod">
        <pc:chgData name="Vesa Juvonen" userId="c7243be1-99a3-4752-ab2a-0cf698cf8236" providerId="ADAL" clId="{DDCB6A9D-89B9-4C88-9D30-DD19C62DEEA7}" dt="2021-10-07T11:35:44.588" v="459" actId="478"/>
        <pc:sldMkLst>
          <pc:docMk/>
          <pc:sldMk cId="2974719989" sldId="267"/>
        </pc:sldMkLst>
        <pc:spChg chg="mod">
          <ac:chgData name="Vesa Juvonen" userId="c7243be1-99a3-4752-ab2a-0cf698cf8236" providerId="ADAL" clId="{DDCB6A9D-89B9-4C88-9D30-DD19C62DEEA7}" dt="2021-10-07T11:29:36.880" v="126" actId="20577"/>
          <ac:spMkLst>
            <pc:docMk/>
            <pc:sldMk cId="2974719989" sldId="267"/>
            <ac:spMk id="2" creationId="{00000000-0000-0000-0000-000000000000}"/>
          </ac:spMkLst>
        </pc:spChg>
        <pc:spChg chg="mod">
          <ac:chgData name="Vesa Juvonen" userId="c7243be1-99a3-4752-ab2a-0cf698cf8236" providerId="ADAL" clId="{DDCB6A9D-89B9-4C88-9D30-DD19C62DEEA7}" dt="2021-10-07T11:29:54.930" v="132" actId="1076"/>
          <ac:spMkLst>
            <pc:docMk/>
            <pc:sldMk cId="2974719989" sldId="267"/>
            <ac:spMk id="3" creationId="{00000000-0000-0000-0000-000000000000}"/>
          </ac:spMkLst>
        </pc:spChg>
        <pc:spChg chg="del mod">
          <ac:chgData name="Vesa Juvonen" userId="c7243be1-99a3-4752-ab2a-0cf698cf8236" providerId="ADAL" clId="{DDCB6A9D-89B9-4C88-9D30-DD19C62DEEA7}" dt="2021-10-07T11:25:26.170" v="11" actId="478"/>
          <ac:spMkLst>
            <pc:docMk/>
            <pc:sldMk cId="2974719989" sldId="267"/>
            <ac:spMk id="7" creationId="{DB40E977-3DD5-485F-810B-87455165BA6D}"/>
          </ac:spMkLst>
        </pc:spChg>
        <pc:spChg chg="mod">
          <ac:chgData name="Vesa Juvonen" userId="c7243be1-99a3-4752-ab2a-0cf698cf8236" providerId="ADAL" clId="{DDCB6A9D-89B9-4C88-9D30-DD19C62DEEA7}" dt="2021-10-07T11:29:52.325" v="131" actId="1076"/>
          <ac:spMkLst>
            <pc:docMk/>
            <pc:sldMk cId="2974719989" sldId="267"/>
            <ac:spMk id="23" creationId="{00000000-0000-0000-0000-000000000000}"/>
          </ac:spMkLst>
        </pc:spChg>
        <pc:picChg chg="del">
          <ac:chgData name="Vesa Juvonen" userId="c7243be1-99a3-4752-ab2a-0cf698cf8236" providerId="ADAL" clId="{DDCB6A9D-89B9-4C88-9D30-DD19C62DEEA7}" dt="2021-10-07T11:35:42.273" v="457" actId="478"/>
          <ac:picMkLst>
            <pc:docMk/>
            <pc:sldMk cId="2974719989" sldId="267"/>
            <ac:picMk id="4" creationId="{D4D889F8-BEC2-45C2-AF27-92A24B81766E}"/>
          </ac:picMkLst>
        </pc:picChg>
        <pc:picChg chg="del">
          <ac:chgData name="Vesa Juvonen" userId="c7243be1-99a3-4752-ab2a-0cf698cf8236" providerId="ADAL" clId="{DDCB6A9D-89B9-4C88-9D30-DD19C62DEEA7}" dt="2021-10-07T11:35:42.273" v="457" actId="478"/>
          <ac:picMkLst>
            <pc:docMk/>
            <pc:sldMk cId="2974719989" sldId="267"/>
            <ac:picMk id="6" creationId="{213ECA2C-838C-4F9D-B46D-8F5FC0B96995}"/>
          </ac:picMkLst>
        </pc:picChg>
        <pc:picChg chg="del">
          <ac:chgData name="Vesa Juvonen" userId="c7243be1-99a3-4752-ab2a-0cf698cf8236" providerId="ADAL" clId="{DDCB6A9D-89B9-4C88-9D30-DD19C62DEEA7}" dt="2021-10-07T11:35:44.588" v="459" actId="478"/>
          <ac:picMkLst>
            <pc:docMk/>
            <pc:sldMk cId="2974719989" sldId="267"/>
            <ac:picMk id="8" creationId="{3D42804E-5FF4-4EF3-84A1-BBBA4EE6AF75}"/>
          </ac:picMkLst>
        </pc:picChg>
        <pc:picChg chg="add">
          <ac:chgData name="Vesa Juvonen" userId="c7243be1-99a3-4752-ab2a-0cf698cf8236" providerId="ADAL" clId="{DDCB6A9D-89B9-4C88-9D30-DD19C62DEEA7}" dt="2021-10-07T11:35:42.521" v="458" actId="22"/>
          <ac:picMkLst>
            <pc:docMk/>
            <pc:sldMk cId="2974719989" sldId="267"/>
            <ac:picMk id="9" creationId="{B673FF19-F0F0-4462-B87F-DF8C4271C321}"/>
          </ac:picMkLst>
        </pc:picChg>
        <pc:picChg chg="add">
          <ac:chgData name="Vesa Juvonen" userId="c7243be1-99a3-4752-ab2a-0cf698cf8236" providerId="ADAL" clId="{DDCB6A9D-89B9-4C88-9D30-DD19C62DEEA7}" dt="2021-10-07T11:35:42.521" v="458" actId="22"/>
          <ac:picMkLst>
            <pc:docMk/>
            <pc:sldMk cId="2974719989" sldId="267"/>
            <ac:picMk id="10" creationId="{060881EF-F046-4B84-989D-FBDEDD0597D5}"/>
          </ac:picMkLst>
        </pc:picChg>
        <pc:picChg chg="add">
          <ac:chgData name="Vesa Juvonen" userId="c7243be1-99a3-4752-ab2a-0cf698cf8236" providerId="ADAL" clId="{DDCB6A9D-89B9-4C88-9D30-DD19C62DEEA7}" dt="2021-10-07T11:35:42.521" v="458" actId="22"/>
          <ac:picMkLst>
            <pc:docMk/>
            <pc:sldMk cId="2974719989" sldId="267"/>
            <ac:picMk id="14" creationId="{F7A8C81A-7B22-41FE-84BF-736A3C2240E9}"/>
          </ac:picMkLst>
        </pc:picChg>
      </pc:sldChg>
      <pc:sldChg chg="modSp mod">
        <pc:chgData name="Vesa Juvonen" userId="c7243be1-99a3-4752-ab2a-0cf698cf8236" providerId="ADAL" clId="{DDCB6A9D-89B9-4C88-9D30-DD19C62DEEA7}" dt="2021-10-07T13:42:39.831" v="619" actId="20577"/>
        <pc:sldMkLst>
          <pc:docMk/>
          <pc:sldMk cId="10702720" sldId="2079"/>
        </pc:sldMkLst>
        <pc:spChg chg="mod">
          <ac:chgData name="Vesa Juvonen" userId="c7243be1-99a3-4752-ab2a-0cf698cf8236" providerId="ADAL" clId="{DDCB6A9D-89B9-4C88-9D30-DD19C62DEEA7}" dt="2021-10-07T13:42:39.831" v="619" actId="20577"/>
          <ac:spMkLst>
            <pc:docMk/>
            <pc:sldMk cId="10702720" sldId="2079"/>
            <ac:spMk id="8" creationId="{00000000-0000-0000-0000-000000000000}"/>
          </ac:spMkLst>
        </pc:spChg>
      </pc:sldChg>
      <pc:sldChg chg="delSp modSp del mod">
        <pc:chgData name="Vesa Juvonen" userId="c7243be1-99a3-4752-ab2a-0cf698cf8236" providerId="ADAL" clId="{DDCB6A9D-89B9-4C88-9D30-DD19C62DEEA7}" dt="2021-10-07T11:37:06.598" v="484" actId="47"/>
        <pc:sldMkLst>
          <pc:docMk/>
          <pc:sldMk cId="467751124" sldId="6149"/>
        </pc:sldMkLst>
        <pc:spChg chg="mod">
          <ac:chgData name="Vesa Juvonen" userId="c7243be1-99a3-4752-ab2a-0cf698cf8236" providerId="ADAL" clId="{DDCB6A9D-89B9-4C88-9D30-DD19C62DEEA7}" dt="2021-10-07T11:31:40.752" v="198" actId="20577"/>
          <ac:spMkLst>
            <pc:docMk/>
            <pc:sldMk cId="467751124" sldId="6149"/>
            <ac:spMk id="2" creationId="{00000000-0000-0000-0000-000000000000}"/>
          </ac:spMkLst>
        </pc:spChg>
        <pc:spChg chg="del">
          <ac:chgData name="Vesa Juvonen" userId="c7243be1-99a3-4752-ab2a-0cf698cf8236" providerId="ADAL" clId="{DDCB6A9D-89B9-4C88-9D30-DD19C62DEEA7}" dt="2021-10-07T11:24:58.505" v="8" actId="478"/>
          <ac:spMkLst>
            <pc:docMk/>
            <pc:sldMk cId="467751124" sldId="6149"/>
            <ac:spMk id="5" creationId="{8AC0E950-A8B4-4112-ABFE-DB5DC91C41C4}"/>
          </ac:spMkLst>
        </pc:spChg>
        <pc:picChg chg="mod">
          <ac:chgData name="Vesa Juvonen" userId="c7243be1-99a3-4752-ab2a-0cf698cf8236" providerId="ADAL" clId="{DDCB6A9D-89B9-4C88-9D30-DD19C62DEEA7}" dt="2021-10-07T11:35:19.373" v="450" actId="1076"/>
          <ac:picMkLst>
            <pc:docMk/>
            <pc:sldMk cId="467751124" sldId="6149"/>
            <ac:picMk id="6" creationId="{96401639-BE86-4878-A655-3558D24AE0D7}"/>
          </ac:picMkLst>
        </pc:picChg>
      </pc:sldChg>
      <pc:sldChg chg="addSp delSp modSp add mod">
        <pc:chgData name="Vesa Juvonen" userId="c7243be1-99a3-4752-ab2a-0cf698cf8236" providerId="ADAL" clId="{DDCB6A9D-89B9-4C88-9D30-DD19C62DEEA7}" dt="2021-10-07T11:37:01.548" v="483" actId="1076"/>
        <pc:sldMkLst>
          <pc:docMk/>
          <pc:sldMk cId="631502111" sldId="11650"/>
        </pc:sldMkLst>
        <pc:spChg chg="mod">
          <ac:chgData name="Vesa Juvonen" userId="c7243be1-99a3-4752-ab2a-0cf698cf8236" providerId="ADAL" clId="{DDCB6A9D-89B9-4C88-9D30-DD19C62DEEA7}" dt="2021-10-07T11:34:30.216" v="368" actId="20577"/>
          <ac:spMkLst>
            <pc:docMk/>
            <pc:sldMk cId="631502111" sldId="11650"/>
            <ac:spMk id="2" creationId="{00000000-0000-0000-0000-000000000000}"/>
          </ac:spMkLst>
        </pc:spChg>
        <pc:spChg chg="mod">
          <ac:chgData name="Vesa Juvonen" userId="c7243be1-99a3-4752-ab2a-0cf698cf8236" providerId="ADAL" clId="{DDCB6A9D-89B9-4C88-9D30-DD19C62DEEA7}" dt="2021-10-07T11:36:56.328" v="482" actId="404"/>
          <ac:spMkLst>
            <pc:docMk/>
            <pc:sldMk cId="631502111" sldId="11650"/>
            <ac:spMk id="3" creationId="{00000000-0000-0000-0000-000000000000}"/>
          </ac:spMkLst>
        </pc:spChg>
        <pc:spChg chg="del">
          <ac:chgData name="Vesa Juvonen" userId="c7243be1-99a3-4752-ab2a-0cf698cf8236" providerId="ADAL" clId="{DDCB6A9D-89B9-4C88-9D30-DD19C62DEEA7}" dt="2021-10-07T11:34:34.464" v="370" actId="478"/>
          <ac:spMkLst>
            <pc:docMk/>
            <pc:sldMk cId="631502111" sldId="11650"/>
            <ac:spMk id="4" creationId="{824D7351-7575-4C14-8D62-0D4C52EE3E93}"/>
          </ac:spMkLst>
        </pc:spChg>
        <pc:spChg chg="add">
          <ac:chgData name="Vesa Juvonen" userId="c7243be1-99a3-4752-ab2a-0cf698cf8236" providerId="ADAL" clId="{DDCB6A9D-89B9-4C88-9D30-DD19C62DEEA7}" dt="2021-10-07T11:35:16.393" v="448" actId="22"/>
          <ac:spMkLst>
            <pc:docMk/>
            <pc:sldMk cId="631502111" sldId="11650"/>
            <ac:spMk id="7" creationId="{A847E363-1D10-499F-9255-2C676DBC49A1}"/>
          </ac:spMkLst>
        </pc:spChg>
        <pc:spChg chg="del">
          <ac:chgData name="Vesa Juvonen" userId="c7243be1-99a3-4752-ab2a-0cf698cf8236" providerId="ADAL" clId="{DDCB6A9D-89B9-4C88-9D30-DD19C62DEEA7}" dt="2021-10-07T11:34:33.530" v="369" actId="478"/>
          <ac:spMkLst>
            <pc:docMk/>
            <pc:sldMk cId="631502111" sldId="11650"/>
            <ac:spMk id="18" creationId="{CABDE706-75C4-4186-8CB1-002590113D54}"/>
          </ac:spMkLst>
        </pc:spChg>
        <pc:picChg chg="del">
          <ac:chgData name="Vesa Juvonen" userId="c7243be1-99a3-4752-ab2a-0cf698cf8236" providerId="ADAL" clId="{DDCB6A9D-89B9-4C88-9D30-DD19C62DEEA7}" dt="2021-10-07T11:35:15.865" v="447" actId="478"/>
          <ac:picMkLst>
            <pc:docMk/>
            <pc:sldMk cId="631502111" sldId="11650"/>
            <ac:picMk id="5" creationId="{027FD59B-C1D8-462A-BCC7-DF706D920F64}"/>
          </ac:picMkLst>
        </pc:picChg>
        <pc:picChg chg="del">
          <ac:chgData name="Vesa Juvonen" userId="c7243be1-99a3-4752-ab2a-0cf698cf8236" providerId="ADAL" clId="{DDCB6A9D-89B9-4C88-9D30-DD19C62DEEA7}" dt="2021-10-07T11:35:31.016" v="453" actId="478"/>
          <ac:picMkLst>
            <pc:docMk/>
            <pc:sldMk cId="631502111" sldId="11650"/>
            <ac:picMk id="6" creationId="{524E88FB-16CB-463D-A25D-1E3FD7FE5159}"/>
          </ac:picMkLst>
        </pc:picChg>
        <pc:picChg chg="del">
          <ac:chgData name="Vesa Juvonen" userId="c7243be1-99a3-4752-ab2a-0cf698cf8236" providerId="ADAL" clId="{DDCB6A9D-89B9-4C88-9D30-DD19C62DEEA7}" dt="2021-10-07T11:35:25.713" v="451" actId="478"/>
          <ac:picMkLst>
            <pc:docMk/>
            <pc:sldMk cId="631502111" sldId="11650"/>
            <ac:picMk id="8" creationId="{57F19A42-5038-4276-85B8-0B0FEB8A29A6}"/>
          </ac:picMkLst>
        </pc:picChg>
        <pc:picChg chg="add">
          <ac:chgData name="Vesa Juvonen" userId="c7243be1-99a3-4752-ab2a-0cf698cf8236" providerId="ADAL" clId="{DDCB6A9D-89B9-4C88-9D30-DD19C62DEEA7}" dt="2021-10-07T11:35:26.006" v="452" actId="22"/>
          <ac:picMkLst>
            <pc:docMk/>
            <pc:sldMk cId="631502111" sldId="11650"/>
            <ac:picMk id="9" creationId="{6486E5A1-047E-442B-B0E4-E7BAA527924F}"/>
          </ac:picMkLst>
        </pc:picChg>
        <pc:picChg chg="del">
          <ac:chgData name="Vesa Juvonen" userId="c7243be1-99a3-4752-ab2a-0cf698cf8236" providerId="ADAL" clId="{DDCB6A9D-89B9-4C88-9D30-DD19C62DEEA7}" dt="2021-10-07T11:35:25.713" v="451" actId="478"/>
          <ac:picMkLst>
            <pc:docMk/>
            <pc:sldMk cId="631502111" sldId="11650"/>
            <ac:picMk id="10" creationId="{F5B3229A-E817-4EFB-8755-BC070F38E177}"/>
          </ac:picMkLst>
        </pc:picChg>
        <pc:picChg chg="mod">
          <ac:chgData name="Vesa Juvonen" userId="c7243be1-99a3-4752-ab2a-0cf698cf8236" providerId="ADAL" clId="{DDCB6A9D-89B9-4C88-9D30-DD19C62DEEA7}" dt="2021-10-07T11:35:36.731" v="456" actId="1076"/>
          <ac:picMkLst>
            <pc:docMk/>
            <pc:sldMk cId="631502111" sldId="11650"/>
            <ac:picMk id="11" creationId="{00000000-0000-0000-0000-000000000000}"/>
          </ac:picMkLst>
        </pc:picChg>
        <pc:picChg chg="add">
          <ac:chgData name="Vesa Juvonen" userId="c7243be1-99a3-4752-ab2a-0cf698cf8236" providerId="ADAL" clId="{DDCB6A9D-89B9-4C88-9D30-DD19C62DEEA7}" dt="2021-10-07T11:35:26.006" v="452" actId="22"/>
          <ac:picMkLst>
            <pc:docMk/>
            <pc:sldMk cId="631502111" sldId="11650"/>
            <ac:picMk id="13" creationId="{ADFED626-76EB-4328-A884-01C9C88E0026}"/>
          </ac:picMkLst>
        </pc:picChg>
        <pc:picChg chg="add">
          <ac:chgData name="Vesa Juvonen" userId="c7243be1-99a3-4752-ab2a-0cf698cf8236" providerId="ADAL" clId="{DDCB6A9D-89B9-4C88-9D30-DD19C62DEEA7}" dt="2021-10-07T11:35:26.006" v="452" actId="22"/>
          <ac:picMkLst>
            <pc:docMk/>
            <pc:sldMk cId="631502111" sldId="11650"/>
            <ac:picMk id="15" creationId="{DF9E302B-5C44-4472-BD4B-0366053F3BC2}"/>
          </ac:picMkLst>
        </pc:picChg>
        <pc:picChg chg="add">
          <ac:chgData name="Vesa Juvonen" userId="c7243be1-99a3-4752-ab2a-0cf698cf8236" providerId="ADAL" clId="{DDCB6A9D-89B9-4C88-9D30-DD19C62DEEA7}" dt="2021-10-07T11:35:31.284" v="454" actId="22"/>
          <ac:picMkLst>
            <pc:docMk/>
            <pc:sldMk cId="631502111" sldId="11650"/>
            <ac:picMk id="17" creationId="{15F59E45-1051-4701-BADA-F1E592761E45}"/>
          </ac:picMkLst>
        </pc:picChg>
        <pc:picChg chg="add mod">
          <ac:chgData name="Vesa Juvonen" userId="c7243be1-99a3-4752-ab2a-0cf698cf8236" providerId="ADAL" clId="{DDCB6A9D-89B9-4C88-9D30-DD19C62DEEA7}" dt="2021-10-07T11:37:01.548" v="483" actId="1076"/>
          <ac:picMkLst>
            <pc:docMk/>
            <pc:sldMk cId="631502111" sldId="11650"/>
            <ac:picMk id="21" creationId="{356258C8-54F8-4001-8708-3C0CCB5C740A}"/>
          </ac:picMkLst>
        </pc:picChg>
      </pc:sldChg>
      <pc:sldChg chg="modSp mod">
        <pc:chgData name="Vesa Juvonen" userId="c7243be1-99a3-4752-ab2a-0cf698cf8236" providerId="ADAL" clId="{DDCB6A9D-89B9-4C88-9D30-DD19C62DEEA7}" dt="2021-10-06T08:38:57.407" v="4" actId="1076"/>
        <pc:sldMkLst>
          <pc:docMk/>
          <pc:sldMk cId="778883926" sldId="2076136264"/>
        </pc:sldMkLst>
        <pc:spChg chg="mod">
          <ac:chgData name="Vesa Juvonen" userId="c7243be1-99a3-4752-ab2a-0cf698cf8236" providerId="ADAL" clId="{DDCB6A9D-89B9-4C88-9D30-DD19C62DEEA7}" dt="2021-10-06T08:38:52.670" v="2"/>
          <ac:spMkLst>
            <pc:docMk/>
            <pc:sldMk cId="778883926" sldId="2076136264"/>
            <ac:spMk id="14" creationId="{953584C8-8734-42EA-AD16-6AA2B405D249}"/>
          </ac:spMkLst>
        </pc:spChg>
        <pc:picChg chg="mod">
          <ac:chgData name="Vesa Juvonen" userId="c7243be1-99a3-4752-ab2a-0cf698cf8236" providerId="ADAL" clId="{DDCB6A9D-89B9-4C88-9D30-DD19C62DEEA7}" dt="2021-10-06T08:38:57.407" v="4" actId="1076"/>
          <ac:picMkLst>
            <pc:docMk/>
            <pc:sldMk cId="778883926" sldId="2076136264"/>
            <ac:picMk id="7" creationId="{0D451F4B-CD54-4DB1-BF0C-E5FC1F3EA21E}"/>
          </ac:picMkLst>
        </pc:picChg>
        <pc:picChg chg="mod">
          <ac:chgData name="Vesa Juvonen" userId="c7243be1-99a3-4752-ab2a-0cf698cf8236" providerId="ADAL" clId="{DDCB6A9D-89B9-4C88-9D30-DD19C62DEEA7}" dt="2021-10-06T08:38:55.961" v="3" actId="1076"/>
          <ac:picMkLst>
            <pc:docMk/>
            <pc:sldMk cId="778883926" sldId="2076136264"/>
            <ac:picMk id="8" creationId="{172ACC13-3852-4C79-982C-31A1F9A06529}"/>
          </ac:picMkLst>
        </pc:picChg>
      </pc:sldChg>
      <pc:sldChg chg="mod modShow">
        <pc:chgData name="Vesa Juvonen" userId="c7243be1-99a3-4752-ab2a-0cf698cf8236" providerId="ADAL" clId="{DDCB6A9D-89B9-4C88-9D30-DD19C62DEEA7}" dt="2021-10-07T13:42:32.123" v="618" actId="729"/>
        <pc:sldMkLst>
          <pc:docMk/>
          <pc:sldMk cId="456093034" sldId="2076136307"/>
        </pc:sldMkLst>
      </pc:sldChg>
      <pc:sldChg chg="modSp mod modShow">
        <pc:chgData name="Vesa Juvonen" userId="c7243be1-99a3-4752-ab2a-0cf698cf8236" providerId="ADAL" clId="{DDCB6A9D-89B9-4C88-9D30-DD19C62DEEA7}" dt="2021-10-07T13:42:32.123" v="618" actId="729"/>
        <pc:sldMkLst>
          <pc:docMk/>
          <pc:sldMk cId="2925091645" sldId="2076136308"/>
        </pc:sldMkLst>
        <pc:spChg chg="mod">
          <ac:chgData name="Vesa Juvonen" userId="c7243be1-99a3-4752-ab2a-0cf698cf8236" providerId="ADAL" clId="{DDCB6A9D-89B9-4C88-9D30-DD19C62DEEA7}" dt="2021-10-07T11:37:39.062" v="490" actId="1076"/>
          <ac:spMkLst>
            <pc:docMk/>
            <pc:sldMk cId="2925091645" sldId="2076136308"/>
            <ac:spMk id="5" creationId="{9443BB4E-EB9D-4E61-816D-54885F1C4201}"/>
          </ac:spMkLst>
        </pc:spChg>
      </pc:sldChg>
      <pc:sldChg chg="addSp delSp modSp mod">
        <pc:chgData name="Vesa Juvonen" userId="c7243be1-99a3-4752-ab2a-0cf698cf8236" providerId="ADAL" clId="{DDCB6A9D-89B9-4C88-9D30-DD19C62DEEA7}" dt="2021-10-07T13:43:50.978" v="654" actId="1076"/>
        <pc:sldMkLst>
          <pc:docMk/>
          <pc:sldMk cId="3026554354" sldId="2076136368"/>
        </pc:sldMkLst>
        <pc:spChg chg="add mod">
          <ac:chgData name="Vesa Juvonen" userId="c7243be1-99a3-4752-ab2a-0cf698cf8236" providerId="ADAL" clId="{DDCB6A9D-89B9-4C88-9D30-DD19C62DEEA7}" dt="2021-10-07T13:43:50.978" v="654" actId="1076"/>
          <ac:spMkLst>
            <pc:docMk/>
            <pc:sldMk cId="3026554354" sldId="2076136368"/>
            <ac:spMk id="11" creationId="{92A72839-2870-4FCE-96AE-DBD0BADE91D8}"/>
          </ac:spMkLst>
        </pc:spChg>
        <pc:picChg chg="add mod">
          <ac:chgData name="Vesa Juvonen" userId="c7243be1-99a3-4752-ab2a-0cf698cf8236" providerId="ADAL" clId="{DDCB6A9D-89B9-4C88-9D30-DD19C62DEEA7}" dt="2021-10-07T13:34:42.316" v="511" actId="1076"/>
          <ac:picMkLst>
            <pc:docMk/>
            <pc:sldMk cId="3026554354" sldId="2076136368"/>
            <ac:picMk id="6" creationId="{ADE7B54A-B580-4E7D-BC2D-97BD63367E0D}"/>
          </ac:picMkLst>
        </pc:picChg>
        <pc:picChg chg="del">
          <ac:chgData name="Vesa Juvonen" userId="c7243be1-99a3-4752-ab2a-0cf698cf8236" providerId="ADAL" clId="{DDCB6A9D-89B9-4C88-9D30-DD19C62DEEA7}" dt="2021-10-07T13:34:22.969" v="500" actId="478"/>
          <ac:picMkLst>
            <pc:docMk/>
            <pc:sldMk cId="3026554354" sldId="2076136368"/>
            <ac:picMk id="9" creationId="{45A5CDE6-6045-4E01-9502-CA7FEF205728}"/>
          </ac:picMkLst>
        </pc:picChg>
        <pc:picChg chg="add mod">
          <ac:chgData name="Vesa Juvonen" userId="c7243be1-99a3-4752-ab2a-0cf698cf8236" providerId="ADAL" clId="{DDCB6A9D-89B9-4C88-9D30-DD19C62DEEA7}" dt="2021-10-07T13:34:48.946" v="514" actId="1076"/>
          <ac:picMkLst>
            <pc:docMk/>
            <pc:sldMk cId="3026554354" sldId="2076136368"/>
            <ac:picMk id="10" creationId="{A433C848-EFCB-4991-8C05-0400D1CB8BF4}"/>
          </ac:picMkLst>
        </pc:picChg>
      </pc:sldChg>
      <pc:sldChg chg="addSp delSp del mod">
        <pc:chgData name="Vesa Juvonen" userId="c7243be1-99a3-4752-ab2a-0cf698cf8236" providerId="ADAL" clId="{DDCB6A9D-89B9-4C88-9D30-DD19C62DEEA7}" dt="2021-10-07T12:31:45.131" v="492" actId="47"/>
        <pc:sldMkLst>
          <pc:docMk/>
          <pc:sldMk cId="93809026" sldId="2076137694"/>
        </pc:sldMkLst>
        <pc:spChg chg="add del">
          <ac:chgData name="Vesa Juvonen" userId="c7243be1-99a3-4752-ab2a-0cf698cf8236" providerId="ADAL" clId="{DDCB6A9D-89B9-4C88-9D30-DD19C62DEEA7}" dt="2021-10-07T11:24:47.205" v="6" actId="478"/>
          <ac:spMkLst>
            <pc:docMk/>
            <pc:sldMk cId="93809026" sldId="2076137694"/>
            <ac:spMk id="11" creationId="{D0607322-B059-442D-AD17-12A797641B45}"/>
          </ac:spMkLst>
        </pc:spChg>
      </pc:sldChg>
      <pc:sldChg chg="modSp add del mod">
        <pc:chgData name="Vesa Juvonen" userId="c7243be1-99a3-4752-ab2a-0cf698cf8236" providerId="ADAL" clId="{DDCB6A9D-89B9-4C88-9D30-DD19C62DEEA7}" dt="2021-10-07T13:38:57.662" v="617" actId="47"/>
        <pc:sldMkLst>
          <pc:docMk/>
          <pc:sldMk cId="101557403" sldId="2076137712"/>
        </pc:sldMkLst>
        <pc:spChg chg="mod">
          <ac:chgData name="Vesa Juvonen" userId="c7243be1-99a3-4752-ab2a-0cf698cf8236" providerId="ADAL" clId="{DDCB6A9D-89B9-4C88-9D30-DD19C62DEEA7}" dt="2021-10-07T13:21:57.014" v="499"/>
          <ac:spMkLst>
            <pc:docMk/>
            <pc:sldMk cId="101557403" sldId="2076137712"/>
            <ac:spMk id="17" creationId="{24DC9130-0E80-47F6-B498-A08FD9E2606E}"/>
          </ac:spMkLst>
        </pc:spChg>
        <pc:spChg chg="mod">
          <ac:chgData name="Vesa Juvonen" userId="c7243be1-99a3-4752-ab2a-0cf698cf8236" providerId="ADAL" clId="{DDCB6A9D-89B9-4C88-9D30-DD19C62DEEA7}" dt="2021-10-07T12:31:52.293" v="495" actId="6549"/>
          <ac:spMkLst>
            <pc:docMk/>
            <pc:sldMk cId="101557403" sldId="2076137712"/>
            <ac:spMk id="19" creationId="{B96EE522-6672-435D-A47F-0B904BCE8C3A}"/>
          </ac:spMkLst>
        </pc:spChg>
      </pc:sldChg>
      <pc:sldChg chg="del">
        <pc:chgData name="Vesa Juvonen" userId="c7243be1-99a3-4752-ab2a-0cf698cf8236" providerId="ADAL" clId="{DDCB6A9D-89B9-4C88-9D30-DD19C62DEEA7}" dt="2021-10-07T11:24:56.071" v="7" actId="47"/>
        <pc:sldMkLst>
          <pc:docMk/>
          <pc:sldMk cId="3129431430" sldId="2134805596"/>
        </pc:sldMkLst>
      </pc:sldChg>
      <pc:sldChg chg="delSp modSp add mod modClrScheme chgLayout">
        <pc:chgData name="Vesa Juvonen" userId="c7243be1-99a3-4752-ab2a-0cf698cf8236" providerId="ADAL" clId="{DDCB6A9D-89B9-4C88-9D30-DD19C62DEEA7}" dt="2021-10-07T13:35:46.098" v="615" actId="1036"/>
        <pc:sldMkLst>
          <pc:docMk/>
          <pc:sldMk cId="663564320" sldId="2147469559"/>
        </pc:sldMkLst>
        <pc:spChg chg="mod ord">
          <ac:chgData name="Vesa Juvonen" userId="c7243be1-99a3-4752-ab2a-0cf698cf8236" providerId="ADAL" clId="{DDCB6A9D-89B9-4C88-9D30-DD19C62DEEA7}" dt="2021-10-07T13:35:39.323" v="600" actId="404"/>
          <ac:spMkLst>
            <pc:docMk/>
            <pc:sldMk cId="663564320" sldId="2147469559"/>
            <ac:spMk id="2" creationId="{9E6BC1BD-2310-4DFF-AD7D-9095ACE3EF7F}"/>
          </ac:spMkLst>
        </pc:spChg>
        <pc:spChg chg="del">
          <ac:chgData name="Vesa Juvonen" userId="c7243be1-99a3-4752-ab2a-0cf698cf8236" providerId="ADAL" clId="{DDCB6A9D-89B9-4C88-9D30-DD19C62DEEA7}" dt="2021-10-07T11:32:04.810" v="200" actId="478"/>
          <ac:spMkLst>
            <pc:docMk/>
            <pc:sldMk cId="663564320" sldId="2147469559"/>
            <ac:spMk id="4" creationId="{8BB33CEF-3282-4F9E-AFE1-5ED41A955184}"/>
          </ac:spMkLst>
        </pc:spChg>
        <pc:spChg chg="mod ord">
          <ac:chgData name="Vesa Juvonen" userId="c7243be1-99a3-4752-ab2a-0cf698cf8236" providerId="ADAL" clId="{DDCB6A9D-89B9-4C88-9D30-DD19C62DEEA7}" dt="2021-10-07T13:35:46.098" v="615" actId="1036"/>
          <ac:spMkLst>
            <pc:docMk/>
            <pc:sldMk cId="663564320" sldId="2147469559"/>
            <ac:spMk id="5" creationId="{18EBE9FA-3673-4CFA-9731-D1BF42DBD631}"/>
          </ac:spMkLst>
        </pc:spChg>
        <pc:picChg chg="mod">
          <ac:chgData name="Vesa Juvonen" userId="c7243be1-99a3-4752-ab2a-0cf698cf8236" providerId="ADAL" clId="{DDCB6A9D-89B9-4C88-9D30-DD19C62DEEA7}" dt="2021-10-07T13:35:46.098" v="615" actId="1036"/>
          <ac:picMkLst>
            <pc:docMk/>
            <pc:sldMk cId="663564320" sldId="2147469559"/>
            <ac:picMk id="6" creationId="{135F72CE-64CC-4943-8444-13E3AACB4B3F}"/>
          </ac:picMkLst>
        </pc:picChg>
      </pc:sldChg>
      <pc:sldChg chg="add">
        <pc:chgData name="Vesa Juvonen" userId="c7243be1-99a3-4752-ab2a-0cf698cf8236" providerId="ADAL" clId="{DDCB6A9D-89B9-4C88-9D30-DD19C62DEEA7}" dt="2021-10-07T13:38:55.466" v="616" actId="22"/>
        <pc:sldMkLst>
          <pc:docMk/>
          <pc:sldMk cId="2131087934" sldId="2147469560"/>
        </pc:sldMkLst>
      </pc:sldChg>
      <pc:sldMasterChg chg="delSldLayout">
        <pc:chgData name="Vesa Juvonen" userId="c7243be1-99a3-4752-ab2a-0cf698cf8236" providerId="ADAL" clId="{DDCB6A9D-89B9-4C88-9D30-DD19C62DEEA7}" dt="2021-10-07T11:24:56.071" v="7" actId="47"/>
        <pc:sldMasterMkLst>
          <pc:docMk/>
          <pc:sldMasterMk cId="3588427678" sldId="2147484229"/>
        </pc:sldMasterMkLst>
        <pc:sldLayoutChg chg="del">
          <pc:chgData name="Vesa Juvonen" userId="c7243be1-99a3-4752-ab2a-0cf698cf8236" providerId="ADAL" clId="{DDCB6A9D-89B9-4C88-9D30-DD19C62DEEA7}" dt="2021-10-07T11:24:56.071" v="7" actId="47"/>
          <pc:sldLayoutMkLst>
            <pc:docMk/>
            <pc:sldMasterMk cId="3588427678" sldId="2147484229"/>
            <pc:sldLayoutMk cId="87139693" sldId="2147484636"/>
          </pc:sldLayoutMkLst>
        </pc:sldLayoutChg>
      </pc:sldMasterChg>
    </pc:docChg>
  </pc:docChgLst>
  <pc:docChgLst>
    <pc:chgData name="Alex Terentiev" userId="S::aterentiev@microsoft.com::b089aebb-68c6-439e-96df-7e98da5a759e" providerId="AD" clId="Web-{E4E8B84D-C381-BB3D-A9D0-74CBC10C99FF}"/>
    <pc:docChg chg="modSld">
      <pc:chgData name="Alex Terentiev" userId="S::aterentiev@microsoft.com::b089aebb-68c6-439e-96df-7e98da5a759e" providerId="AD" clId="Web-{E4E8B84D-C381-BB3D-A9D0-74CBC10C99FF}" dt="2022-05-03T14:00:51.074" v="285" actId="14100"/>
      <pc:docMkLst>
        <pc:docMk/>
      </pc:docMkLst>
      <pc:sldChg chg="addSp delSp modSp">
        <pc:chgData name="Alex Terentiev" userId="S::aterentiev@microsoft.com::b089aebb-68c6-439e-96df-7e98da5a759e" providerId="AD" clId="Web-{E4E8B84D-C381-BB3D-A9D0-74CBC10C99FF}" dt="2022-05-03T14:00:51.074" v="285" actId="14100"/>
        <pc:sldMkLst>
          <pc:docMk/>
          <pc:sldMk cId="4037611923" sldId="3334"/>
        </pc:sldMkLst>
        <pc:spChg chg="mod">
          <ac:chgData name="Alex Terentiev" userId="S::aterentiev@microsoft.com::b089aebb-68c6-439e-96df-7e98da5a759e" providerId="AD" clId="Web-{E4E8B84D-C381-BB3D-A9D0-74CBC10C99FF}" dt="2022-05-03T13:56:50.426" v="273" actId="20577"/>
          <ac:spMkLst>
            <pc:docMk/>
            <pc:sldMk cId="4037611923" sldId="3334"/>
            <ac:spMk id="3" creationId="{CBDC9C38-872E-4048-96FE-C321FEF21EC1}"/>
          </ac:spMkLst>
        </pc:spChg>
        <pc:spChg chg="add del mod">
          <ac:chgData name="Alex Terentiev" userId="S::aterentiev@microsoft.com::b089aebb-68c6-439e-96df-7e98da5a759e" providerId="AD" clId="Web-{E4E8B84D-C381-BB3D-A9D0-74CBC10C99FF}" dt="2022-05-03T13:58:47.180" v="277"/>
          <ac:spMkLst>
            <pc:docMk/>
            <pc:sldMk cId="4037611923" sldId="3334"/>
            <ac:spMk id="4" creationId="{28FA38D2-204B-0244-70E1-5B53CF4FD1AE}"/>
          </ac:spMkLst>
        </pc:spChg>
        <pc:spChg chg="del">
          <ac:chgData name="Alex Terentiev" userId="S::aterentiev@microsoft.com::b089aebb-68c6-439e-96df-7e98da5a759e" providerId="AD" clId="Web-{E4E8B84D-C381-BB3D-A9D0-74CBC10C99FF}" dt="2022-05-03T13:50:36.384" v="0"/>
          <ac:spMkLst>
            <pc:docMk/>
            <pc:sldMk cId="4037611923" sldId="3334"/>
            <ac:spMk id="18" creationId="{C40B8F55-DF85-4545-BAE5-1116EE1F5F66}"/>
          </ac:spMkLst>
        </pc:spChg>
        <pc:picChg chg="del">
          <ac:chgData name="Alex Terentiev" userId="S::aterentiev@microsoft.com::b089aebb-68c6-439e-96df-7e98da5a759e" providerId="AD" clId="Web-{E4E8B84D-C381-BB3D-A9D0-74CBC10C99FF}" dt="2022-05-03T13:54:55.344" v="193"/>
          <ac:picMkLst>
            <pc:docMk/>
            <pc:sldMk cId="4037611923" sldId="3334"/>
            <ac:picMk id="5" creationId="{A04E1B97-E803-931A-04AD-01E2E8AADF4B}"/>
          </ac:picMkLst>
        </pc:picChg>
        <pc:picChg chg="del">
          <ac:chgData name="Alex Terentiev" userId="S::aterentiev@microsoft.com::b089aebb-68c6-439e-96df-7e98da5a759e" providerId="AD" clId="Web-{E4E8B84D-C381-BB3D-A9D0-74CBC10C99FF}" dt="2022-05-03T13:54:53.501" v="192"/>
          <ac:picMkLst>
            <pc:docMk/>
            <pc:sldMk cId="4037611923" sldId="3334"/>
            <ac:picMk id="19" creationId="{9A4816E9-B114-1256-C3E7-48A28307FE0D}"/>
          </ac:picMkLst>
        </pc:picChg>
        <pc:picChg chg="add del mod">
          <ac:chgData name="Alex Terentiev" userId="S::aterentiev@microsoft.com::b089aebb-68c6-439e-96df-7e98da5a759e" providerId="AD" clId="Web-{E4E8B84D-C381-BB3D-A9D0-74CBC10C99FF}" dt="2022-05-03T13:59:13.102" v="279"/>
          <ac:picMkLst>
            <pc:docMk/>
            <pc:sldMk cId="4037611923" sldId="3334"/>
            <ac:picMk id="20" creationId="{B17AA4FC-A3C1-8065-D930-BAD32796202D}"/>
          </ac:picMkLst>
        </pc:picChg>
        <pc:picChg chg="add mod">
          <ac:chgData name="Alex Terentiev" userId="S::aterentiev@microsoft.com::b089aebb-68c6-439e-96df-7e98da5a759e" providerId="AD" clId="Web-{E4E8B84D-C381-BB3D-A9D0-74CBC10C99FF}" dt="2022-05-03T13:59:52.603" v="282" actId="14100"/>
          <ac:picMkLst>
            <pc:docMk/>
            <pc:sldMk cId="4037611923" sldId="3334"/>
            <ac:picMk id="21" creationId="{2B7575E2-627D-56AC-C9CF-46155FBE53B4}"/>
          </ac:picMkLst>
        </pc:picChg>
        <pc:picChg chg="add mod">
          <ac:chgData name="Alex Terentiev" userId="S::aterentiev@microsoft.com::b089aebb-68c6-439e-96df-7e98da5a759e" providerId="AD" clId="Web-{E4E8B84D-C381-BB3D-A9D0-74CBC10C99FF}" dt="2022-05-03T14:00:51.074" v="285" actId="14100"/>
          <ac:picMkLst>
            <pc:docMk/>
            <pc:sldMk cId="4037611923" sldId="3334"/>
            <ac:picMk id="22" creationId="{278B8670-18A1-D94C-D4B9-041FE296167E}"/>
          </ac:picMkLst>
        </pc:picChg>
      </pc:sldChg>
    </pc:docChg>
  </pc:docChgLst>
  <pc:docChgLst>
    <pc:chgData name="David Warner" userId="S::david_dwarnerii.com#ext#@microsoft.onmicrosoft.com::acafcf14-4098-4a83-9425-e73571277a06" providerId="AD" clId="Web-{CF8CC892-0961-4523-9262-661A91045447}"/>
    <pc:docChg chg="modSld">
      <pc:chgData name="David Warner" userId="S::david_dwarnerii.com#ext#@microsoft.onmicrosoft.com::acafcf14-4098-4a83-9425-e73571277a06" providerId="AD" clId="Web-{CF8CC892-0961-4523-9262-661A91045447}" dt="2022-03-10T14:10:43.397" v="0"/>
      <pc:docMkLst>
        <pc:docMk/>
      </pc:docMkLst>
      <pc:sldChg chg="mod modShow">
        <pc:chgData name="David Warner" userId="S::david_dwarnerii.com#ext#@microsoft.onmicrosoft.com::acafcf14-4098-4a83-9425-e73571277a06" providerId="AD" clId="Web-{CF8CC892-0961-4523-9262-661A91045447}" dt="2022-03-10T14:10:43.397" v="0"/>
        <pc:sldMkLst>
          <pc:docMk/>
          <pc:sldMk cId="3743370006" sldId="2134805602"/>
        </pc:sldMkLst>
      </pc:sldChg>
    </pc:docChg>
  </pc:docChgLst>
  <pc:docChgLst>
    <pc:chgData name="David Warner" userId="S::david_dwarnerii.com#ext#@microsoft.onmicrosoft.com::acafcf14-4098-4a83-9425-e73571277a06" providerId="AD" clId="Web-{45DBCD9B-337D-4333-B3FB-3176E63CF60C}"/>
    <pc:docChg chg="modSld">
      <pc:chgData name="David Warner" userId="S::david_dwarnerii.com#ext#@microsoft.onmicrosoft.com::acafcf14-4098-4a83-9425-e73571277a06" providerId="AD" clId="Web-{45DBCD9B-337D-4333-B3FB-3176E63CF60C}" dt="2021-12-27T00:55:01.622" v="0"/>
      <pc:docMkLst>
        <pc:docMk/>
      </pc:docMkLst>
      <pc:sldChg chg="delSp">
        <pc:chgData name="David Warner" userId="S::david_dwarnerii.com#ext#@microsoft.onmicrosoft.com::acafcf14-4098-4a83-9425-e73571277a06" providerId="AD" clId="Web-{45DBCD9B-337D-4333-B3FB-3176E63CF60C}" dt="2021-12-27T00:55:01.622" v="0"/>
        <pc:sldMkLst>
          <pc:docMk/>
          <pc:sldMk cId="1812315545" sldId="2134805597"/>
        </pc:sldMkLst>
        <pc:spChg chg="del">
          <ac:chgData name="David Warner" userId="S::david_dwarnerii.com#ext#@microsoft.onmicrosoft.com::acafcf14-4098-4a83-9425-e73571277a06" providerId="AD" clId="Web-{45DBCD9B-337D-4333-B3FB-3176E63CF60C}" dt="2021-12-27T00:55:01.622" v="0"/>
          <ac:spMkLst>
            <pc:docMk/>
            <pc:sldMk cId="1812315545" sldId="2134805597"/>
            <ac:spMk id="2" creationId="{C6B39521-E7F7-4094-9728-507BFEC1C747}"/>
          </ac:spMkLst>
        </pc:spChg>
      </pc:sldChg>
    </pc:docChg>
  </pc:docChgLst>
  <pc:docChgLst>
    <pc:chgData name="Mikael Svenson" userId="965d4e6a-fd22-4d0b-8bb9-2315d7bb356c" providerId="ADAL" clId="{CE6D90FC-0D20-4C78-8EDF-CDB8603D2184}"/>
    <pc:docChg chg="custSel modSld">
      <pc:chgData name="Mikael Svenson" userId="965d4e6a-fd22-4d0b-8bb9-2315d7bb356c" providerId="ADAL" clId="{CE6D90FC-0D20-4C78-8EDF-CDB8603D2184}" dt="2021-11-15T20:01:09.178" v="0" actId="478"/>
      <pc:docMkLst>
        <pc:docMk/>
      </pc:docMkLst>
      <pc:sldChg chg="delSp mod">
        <pc:chgData name="Mikael Svenson" userId="965d4e6a-fd22-4d0b-8bb9-2315d7bb356c" providerId="ADAL" clId="{CE6D90FC-0D20-4C78-8EDF-CDB8603D2184}" dt="2021-11-15T20:01:09.178" v="0" actId="478"/>
        <pc:sldMkLst>
          <pc:docMk/>
          <pc:sldMk cId="2925091645" sldId="2076136308"/>
        </pc:sldMkLst>
        <pc:spChg chg="del">
          <ac:chgData name="Mikael Svenson" userId="965d4e6a-fd22-4d0b-8bb9-2315d7bb356c" providerId="ADAL" clId="{CE6D90FC-0D20-4C78-8EDF-CDB8603D2184}" dt="2021-11-15T20:01:09.178" v="0" actId="478"/>
          <ac:spMkLst>
            <pc:docMk/>
            <pc:sldMk cId="2925091645" sldId="2076136308"/>
            <ac:spMk id="20" creationId="{C03FEFCB-7EE0-4594-8EEC-42CE102AD71A}"/>
          </ac:spMkLst>
        </pc:spChg>
      </pc:sldChg>
    </pc:docChg>
  </pc:docChgLst>
  <pc:docChgLst>
    <pc:chgData name="Waldemar Mastykarz" userId="S::wmastyka@microsoft.com::8c3ccc08-b2ec-4e63-9b9b-25eb044a606e" providerId="AD" clId="Web-{52C0D288-9BE5-B5E0-427A-7072E23652F8}"/>
    <pc:docChg chg="modSld">
      <pc:chgData name="Waldemar Mastykarz" userId="S::wmastyka@microsoft.com::8c3ccc08-b2ec-4e63-9b9b-25eb044a606e" providerId="AD" clId="Web-{52C0D288-9BE5-B5E0-427A-7072E23652F8}" dt="2022-05-17T06:39:19.915" v="167" actId="20577"/>
      <pc:docMkLst>
        <pc:docMk/>
      </pc:docMkLst>
      <pc:sldChg chg="delSp modSp">
        <pc:chgData name="Waldemar Mastykarz" userId="S::wmastyka@microsoft.com::8c3ccc08-b2ec-4e63-9b9b-25eb044a606e" providerId="AD" clId="Web-{52C0D288-9BE5-B5E0-427A-7072E23652F8}" dt="2022-05-17T06:39:19.915" v="167" actId="20577"/>
        <pc:sldMkLst>
          <pc:docMk/>
          <pc:sldMk cId="2253365439" sldId="1642"/>
        </pc:sldMkLst>
        <pc:spChg chg="mod">
          <ac:chgData name="Waldemar Mastykarz" userId="S::wmastyka@microsoft.com::8c3ccc08-b2ec-4e63-9b9b-25eb044a606e" providerId="AD" clId="Web-{52C0D288-9BE5-B5E0-427A-7072E23652F8}" dt="2022-05-17T06:39:19.915" v="167" actId="20577"/>
          <ac:spMkLst>
            <pc:docMk/>
            <pc:sldMk cId="2253365439" sldId="1642"/>
            <ac:spMk id="3" creationId="{CBDC9C38-872E-4048-96FE-C321FEF21EC1}"/>
          </ac:spMkLst>
        </pc:spChg>
        <pc:spChg chg="del">
          <ac:chgData name="Waldemar Mastykarz" userId="S::wmastyka@microsoft.com::8c3ccc08-b2ec-4e63-9b9b-25eb044a606e" providerId="AD" clId="Web-{52C0D288-9BE5-B5E0-427A-7072E23652F8}" dt="2022-05-17T06:36:13.943" v="0"/>
          <ac:spMkLst>
            <pc:docMk/>
            <pc:sldMk cId="2253365439" sldId="1642"/>
            <ac:spMk id="22" creationId="{02583A4B-1335-EE6B-59AE-16D322E1CE64}"/>
          </ac:spMkLst>
        </pc:spChg>
      </pc:sldChg>
    </pc:docChg>
  </pc:docChgLst>
  <pc:docChgLst>
    <pc:chgData name="Patrick Rodgers" userId="d219dede-d6b3-4097-a769-454d84f039e8" providerId="ADAL" clId="{9FDB2704-7C8B-4069-B90C-4F09113AB2BF}"/>
    <pc:docChg chg="modSld">
      <pc:chgData name="Patrick Rodgers" userId="d219dede-d6b3-4097-a769-454d84f039e8" providerId="ADAL" clId="{9FDB2704-7C8B-4069-B90C-4F09113AB2BF}" dt="2022-04-07T13:47:31.637" v="0" actId="6549"/>
      <pc:docMkLst>
        <pc:docMk/>
      </pc:docMkLst>
      <pc:sldChg chg="modSp mod">
        <pc:chgData name="Patrick Rodgers" userId="d219dede-d6b3-4097-a769-454d84f039e8" providerId="ADAL" clId="{9FDB2704-7C8B-4069-B90C-4F09113AB2BF}" dt="2022-04-07T13:47:31.637" v="0" actId="6549"/>
        <pc:sldMkLst>
          <pc:docMk/>
          <pc:sldMk cId="2877399898" sldId="1623"/>
        </pc:sldMkLst>
        <pc:spChg chg="mod">
          <ac:chgData name="Patrick Rodgers" userId="d219dede-d6b3-4097-a769-454d84f039e8" providerId="ADAL" clId="{9FDB2704-7C8B-4069-B90C-4F09113AB2BF}" dt="2022-04-07T13:47:31.637" v="0" actId="6549"/>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AD49CBC3-85B9-4E70-AF98-611E96617D21}"/>
    <pc:docChg chg="modSld">
      <pc:chgData name="David Warner" userId="S::david_dwarnerii.com#ext#@microsoft.onmicrosoft.com::acafcf14-4098-4a83-9425-e73571277a06" providerId="AD" clId="Web-{AD49CBC3-85B9-4E70-AF98-611E96617D21}" dt="2021-11-03T14:30:10.948" v="6"/>
      <pc:docMkLst>
        <pc:docMk/>
      </pc:docMkLst>
      <pc:sldChg chg="delSp modSp">
        <pc:chgData name="David Warner" userId="S::david_dwarnerii.com#ext#@microsoft.onmicrosoft.com::acafcf14-4098-4a83-9425-e73571277a06" providerId="AD" clId="Web-{AD49CBC3-85B9-4E70-AF98-611E96617D21}" dt="2021-11-03T14:30:10.948" v="6"/>
        <pc:sldMkLst>
          <pc:docMk/>
          <pc:sldMk cId="1812315545" sldId="2134805597"/>
        </pc:sldMkLst>
        <pc:spChg chg="del mod">
          <ac:chgData name="David Warner" userId="S::david_dwarnerii.com#ext#@microsoft.onmicrosoft.com::acafcf14-4098-4a83-9425-e73571277a06" providerId="AD" clId="Web-{AD49CBC3-85B9-4E70-AF98-611E96617D21}" dt="2021-11-03T14:30:10.948" v="6"/>
          <ac:spMkLst>
            <pc:docMk/>
            <pc:sldMk cId="1812315545" sldId="2134805597"/>
            <ac:spMk id="2" creationId="{580A9156-04A0-4676-A97D-9F855527A2FD}"/>
          </ac:spMkLst>
        </pc:spChg>
        <pc:spChg chg="mod">
          <ac:chgData name="David Warner" userId="S::david_dwarnerii.com#ext#@microsoft.onmicrosoft.com::acafcf14-4098-4a83-9425-e73571277a06" providerId="AD" clId="Web-{AD49CBC3-85B9-4E70-AF98-611E96617D21}" dt="2021-11-03T14:30:08.089" v="4" actId="20577"/>
          <ac:spMkLst>
            <pc:docMk/>
            <pc:sldMk cId="1812315545" sldId="2134805597"/>
            <ac:spMk id="10" creationId="{16E1CB8C-122B-4C5A-8724-D74AEC2B5DEC}"/>
          </ac:spMkLst>
        </pc:spChg>
      </pc:sldChg>
    </pc:docChg>
  </pc:docChgLst>
  <pc:docChgLst>
    <pc:chgData name="Hugo Bernier" userId="846ef6cd-3f11-462c-a4be-44fff9f1a751" providerId="ADAL" clId="{276144F7-F5C1-450A-8220-D3D5FF022EE4}"/>
    <pc:docChg chg="undo redo custSel modSld">
      <pc:chgData name="Hugo Bernier" userId="846ef6cd-3f11-462c-a4be-44fff9f1a751" providerId="ADAL" clId="{276144F7-F5C1-450A-8220-D3D5FF022EE4}" dt="2022-01-27T15:09:52.593" v="174" actId="20577"/>
      <pc:docMkLst>
        <pc:docMk/>
      </pc:docMkLst>
      <pc:sldChg chg="modSp mod">
        <pc:chgData name="Hugo Bernier" userId="846ef6cd-3f11-462c-a4be-44fff9f1a751" providerId="ADAL" clId="{276144F7-F5C1-450A-8220-D3D5FF022EE4}" dt="2022-01-27T15:05:55.431" v="147" actId="20577"/>
        <pc:sldMkLst>
          <pc:docMk/>
          <pc:sldMk cId="4264513327" sldId="2076137808"/>
        </pc:sldMkLst>
        <pc:spChg chg="mod">
          <ac:chgData name="Hugo Bernier" userId="846ef6cd-3f11-462c-a4be-44fff9f1a751" providerId="ADAL" clId="{276144F7-F5C1-450A-8220-D3D5FF022EE4}" dt="2022-01-27T15:05:55.431" v="147" actId="20577"/>
          <ac:spMkLst>
            <pc:docMk/>
            <pc:sldMk cId="4264513327" sldId="2076137808"/>
            <ac:spMk id="5" creationId="{612C861E-93AA-4B5D-8907-782E4E0AF916}"/>
          </ac:spMkLst>
        </pc:spChg>
      </pc:sldChg>
      <pc:sldChg chg="modSp mod">
        <pc:chgData name="Hugo Bernier" userId="846ef6cd-3f11-462c-a4be-44fff9f1a751" providerId="ADAL" clId="{276144F7-F5C1-450A-8220-D3D5FF022EE4}" dt="2022-01-27T15:05:40.535" v="146" actId="20577"/>
        <pc:sldMkLst>
          <pc:docMk/>
          <pc:sldMk cId="915949081" sldId="2134805595"/>
        </pc:sldMkLst>
        <pc:spChg chg="mod">
          <ac:chgData name="Hugo Bernier" userId="846ef6cd-3f11-462c-a4be-44fff9f1a751" providerId="ADAL" clId="{276144F7-F5C1-450A-8220-D3D5FF022EE4}" dt="2022-01-27T15:05:40.535" v="146" actId="20577"/>
          <ac:spMkLst>
            <pc:docMk/>
            <pc:sldMk cId="915949081" sldId="2134805595"/>
            <ac:spMk id="16" creationId="{5415EF0F-C161-4B93-AB99-C778F29F98F9}"/>
          </ac:spMkLst>
        </pc:spChg>
      </pc:sldChg>
      <pc:sldChg chg="modSp mod">
        <pc:chgData name="Hugo Bernier" userId="846ef6cd-3f11-462c-a4be-44fff9f1a751" providerId="ADAL" clId="{276144F7-F5C1-450A-8220-D3D5FF022EE4}" dt="2022-01-27T15:05:35.152" v="145" actId="20577"/>
        <pc:sldMkLst>
          <pc:docMk/>
          <pc:sldMk cId="1812315545" sldId="2134805597"/>
        </pc:sldMkLst>
        <pc:spChg chg="mod">
          <ac:chgData name="Hugo Bernier" userId="846ef6cd-3f11-462c-a4be-44fff9f1a751" providerId="ADAL" clId="{276144F7-F5C1-450A-8220-D3D5FF022EE4}" dt="2022-01-27T15:05:35.152" v="145" actId="20577"/>
          <ac:spMkLst>
            <pc:docMk/>
            <pc:sldMk cId="1812315545" sldId="2134805597"/>
            <ac:spMk id="22" creationId="{7C94A0E2-E065-4E52-BA50-EFAB4348B996}"/>
          </ac:spMkLst>
        </pc:spChg>
      </pc:sldChg>
      <pc:sldChg chg="modSp mod">
        <pc:chgData name="Hugo Bernier" userId="846ef6cd-3f11-462c-a4be-44fff9f1a751" providerId="ADAL" clId="{276144F7-F5C1-450A-8220-D3D5FF022EE4}" dt="2022-01-27T15:09:52.593" v="174" actId="20577"/>
        <pc:sldMkLst>
          <pc:docMk/>
          <pc:sldMk cId="154491924" sldId="2134805599"/>
        </pc:sldMkLst>
        <pc:spChg chg="mod">
          <ac:chgData name="Hugo Bernier" userId="846ef6cd-3f11-462c-a4be-44fff9f1a751" providerId="ADAL" clId="{276144F7-F5C1-450A-8220-D3D5FF022EE4}" dt="2022-01-27T15:09:52.593" v="174" actId="20577"/>
          <ac:spMkLst>
            <pc:docMk/>
            <pc:sldMk cId="154491924" sldId="2134805599"/>
            <ac:spMk id="3" creationId="{CBDC9C38-872E-4048-96FE-C321FEF21EC1}"/>
          </ac:spMkLst>
        </pc:spChg>
      </pc:sldChg>
      <pc:sldChg chg="addSp delSp modSp mod modNotesTx">
        <pc:chgData name="Hugo Bernier" userId="846ef6cd-3f11-462c-a4be-44fff9f1a751" providerId="ADAL" clId="{276144F7-F5C1-450A-8220-D3D5FF022EE4}" dt="2022-01-27T15:06:48.871" v="165" actId="20577"/>
        <pc:sldMkLst>
          <pc:docMk/>
          <pc:sldMk cId="3743370006" sldId="2134805602"/>
        </pc:sldMkLst>
        <pc:spChg chg="mod">
          <ac:chgData name="Hugo Bernier" userId="846ef6cd-3f11-462c-a4be-44fff9f1a751" providerId="ADAL" clId="{276144F7-F5C1-450A-8220-D3D5FF022EE4}" dt="2022-01-27T15:06:48.871" v="165" actId="20577"/>
          <ac:spMkLst>
            <pc:docMk/>
            <pc:sldMk cId="3743370006" sldId="2134805602"/>
            <ac:spMk id="3" creationId="{CBDC9C38-872E-4048-96FE-C321FEF21EC1}"/>
          </ac:spMkLst>
        </pc:spChg>
        <pc:spChg chg="del mod">
          <ac:chgData name="Hugo Bernier" userId="846ef6cd-3f11-462c-a4be-44fff9f1a751" providerId="ADAL" clId="{276144F7-F5C1-450A-8220-D3D5FF022EE4}" dt="2022-01-27T07:03:29.712" v="1" actId="478"/>
          <ac:spMkLst>
            <pc:docMk/>
            <pc:sldMk cId="3743370006" sldId="2134805602"/>
            <ac:spMk id="4" creationId="{EC8F7B2F-BBBF-4FDE-BE9B-49D337CC1333}"/>
          </ac:spMkLst>
        </pc:spChg>
        <pc:spChg chg="mod">
          <ac:chgData name="Hugo Bernier" userId="846ef6cd-3f11-462c-a4be-44fff9f1a751" providerId="ADAL" clId="{276144F7-F5C1-450A-8220-D3D5FF022EE4}" dt="2022-01-27T09:39:52.182" v="46"/>
          <ac:spMkLst>
            <pc:docMk/>
            <pc:sldMk cId="3743370006" sldId="2134805602"/>
            <ac:spMk id="5" creationId="{D99E2DB0-70F3-400F-878F-33AE8632B7BC}"/>
          </ac:spMkLst>
        </pc:spChg>
        <pc:grpChg chg="del mod">
          <ac:chgData name="Hugo Bernier" userId="846ef6cd-3f11-462c-a4be-44fff9f1a751" providerId="ADAL" clId="{276144F7-F5C1-450A-8220-D3D5FF022EE4}" dt="2022-01-27T07:04:19.474" v="3" actId="165"/>
          <ac:grpSpMkLst>
            <pc:docMk/>
            <pc:sldMk cId="3743370006" sldId="2134805602"/>
            <ac:grpSpMk id="33" creationId="{F420675F-2B6B-47BB-9BC9-49C35727A433}"/>
          </ac:grpSpMkLst>
        </pc:grpChg>
        <pc:picChg chg="del topLvl">
          <ac:chgData name="Hugo Bernier" userId="846ef6cd-3f11-462c-a4be-44fff9f1a751" providerId="ADAL" clId="{276144F7-F5C1-450A-8220-D3D5FF022EE4}" dt="2022-01-27T07:04:24.655" v="6" actId="478"/>
          <ac:picMkLst>
            <pc:docMk/>
            <pc:sldMk cId="3743370006" sldId="2134805602"/>
            <ac:picMk id="19" creationId="{644FD7A0-1579-42E8-9C1C-BB2E61E719E4}"/>
          </ac:picMkLst>
        </pc:picChg>
        <pc:picChg chg="del topLvl">
          <ac:chgData name="Hugo Bernier" userId="846ef6cd-3f11-462c-a4be-44fff9f1a751" providerId="ADAL" clId="{276144F7-F5C1-450A-8220-D3D5FF022EE4}" dt="2022-01-27T07:04:24.168" v="5" actId="478"/>
          <ac:picMkLst>
            <pc:docMk/>
            <pc:sldMk cId="3743370006" sldId="2134805602"/>
            <ac:picMk id="23" creationId="{61E22A0E-140F-4076-88E2-F53B153FBDE1}"/>
          </ac:picMkLst>
        </pc:picChg>
        <pc:picChg chg="add mod">
          <ac:chgData name="Hugo Bernier" userId="846ef6cd-3f11-462c-a4be-44fff9f1a751" providerId="ADAL" clId="{276144F7-F5C1-450A-8220-D3D5FF022EE4}" dt="2022-01-27T09:52:42.451" v="115" actId="1076"/>
          <ac:picMkLst>
            <pc:docMk/>
            <pc:sldMk cId="3743370006" sldId="2134805602"/>
            <ac:picMk id="24" creationId="{6474E37F-5FE9-4F97-A309-AC4A081F47A3}"/>
          </ac:picMkLst>
        </pc:picChg>
        <pc:picChg chg="del topLvl">
          <ac:chgData name="Hugo Bernier" userId="846ef6cd-3f11-462c-a4be-44fff9f1a751" providerId="ADAL" clId="{276144F7-F5C1-450A-8220-D3D5FF022EE4}" dt="2022-01-27T07:04:23.409" v="4" actId="478"/>
          <ac:picMkLst>
            <pc:docMk/>
            <pc:sldMk cId="3743370006" sldId="2134805602"/>
            <ac:picMk id="26" creationId="{27AE7AED-6461-409E-BB19-6F2C3D6239DC}"/>
          </ac:picMkLst>
        </pc:picChg>
        <pc:picChg chg="add mod">
          <ac:chgData name="Hugo Bernier" userId="846ef6cd-3f11-462c-a4be-44fff9f1a751" providerId="ADAL" clId="{276144F7-F5C1-450A-8220-D3D5FF022EE4}" dt="2022-01-27T09:52:36.111" v="114" actId="1076"/>
          <ac:picMkLst>
            <pc:docMk/>
            <pc:sldMk cId="3743370006" sldId="2134805602"/>
            <ac:picMk id="29" creationId="{280FFE0D-7449-41DE-9C17-57B73716A0CB}"/>
          </ac:picMkLst>
        </pc:picChg>
        <pc:picChg chg="del mod topLvl">
          <ac:chgData name="Hugo Bernier" userId="846ef6cd-3f11-462c-a4be-44fff9f1a751" providerId="ADAL" clId="{276144F7-F5C1-450A-8220-D3D5FF022EE4}" dt="2022-01-27T07:06:11.241" v="21" actId="478"/>
          <ac:picMkLst>
            <pc:docMk/>
            <pc:sldMk cId="3743370006" sldId="2134805602"/>
            <ac:picMk id="32" creationId="{EAAFE7B7-A914-4C59-A542-9148DCFA52AB}"/>
          </ac:picMkLst>
        </pc:picChg>
        <pc:picChg chg="del topLvl">
          <ac:chgData name="Hugo Bernier" userId="846ef6cd-3f11-462c-a4be-44fff9f1a751" providerId="ADAL" clId="{276144F7-F5C1-450A-8220-D3D5FF022EE4}" dt="2022-01-27T07:04:25.751" v="7" actId="478"/>
          <ac:picMkLst>
            <pc:docMk/>
            <pc:sldMk cId="3743370006" sldId="2134805602"/>
            <ac:picMk id="38" creationId="{7141578A-3E2C-446E-B687-47E245108240}"/>
          </ac:picMkLst>
        </pc:picChg>
        <pc:picChg chg="mod">
          <ac:chgData name="Hugo Bernier" userId="846ef6cd-3f11-462c-a4be-44fff9f1a751" providerId="ADAL" clId="{276144F7-F5C1-450A-8220-D3D5FF022EE4}" dt="2022-01-27T09:52:02.750" v="107" actId="1076"/>
          <ac:picMkLst>
            <pc:docMk/>
            <pc:sldMk cId="3743370006" sldId="2134805602"/>
            <ac:picMk id="46" creationId="{189F0A85-4189-413D-A0C8-A5F3E2FF1168}"/>
          </ac:picMkLst>
        </pc:picChg>
        <pc:picChg chg="del topLvl">
          <ac:chgData name="Hugo Bernier" userId="846ef6cd-3f11-462c-a4be-44fff9f1a751" providerId="ADAL" clId="{276144F7-F5C1-450A-8220-D3D5FF022EE4}" dt="2022-01-27T07:04:26.297" v="8" actId="478"/>
          <ac:picMkLst>
            <pc:docMk/>
            <pc:sldMk cId="3743370006" sldId="2134805602"/>
            <ac:picMk id="1026" creationId="{30AE5ED2-6321-4B45-8513-786B35FBE052}"/>
          </ac:picMkLst>
        </pc:picChg>
      </pc:sldChg>
    </pc:docChg>
  </pc:docChgLst>
  <pc:docChgLst>
    <pc:chgData name="Waldemar Mastykarz" userId="S::wmastyka@microsoft.com::8c3ccc08-b2ec-4e63-9b9b-25eb044a606e" providerId="AD" clId="Web-{C438881F-6E6B-00D8-A598-EBFC461F54C7}"/>
    <pc:docChg chg="modSld">
      <pc:chgData name="Waldemar Mastykarz" userId="S::wmastyka@microsoft.com::8c3ccc08-b2ec-4e63-9b9b-25eb044a606e" providerId="AD" clId="Web-{C438881F-6E6B-00D8-A598-EBFC461F54C7}" dt="2021-09-21T08:35:13.598" v="53" actId="20577"/>
      <pc:docMkLst>
        <pc:docMk/>
      </pc:docMkLst>
      <pc:sldChg chg="delSp modSp">
        <pc:chgData name="Waldemar Mastykarz" userId="S::wmastyka@microsoft.com::8c3ccc08-b2ec-4e63-9b9b-25eb044a606e" providerId="AD" clId="Web-{C438881F-6E6B-00D8-A598-EBFC461F54C7}" dt="2021-09-21T08:35:13.598" v="53" actId="20577"/>
        <pc:sldMkLst>
          <pc:docMk/>
          <pc:sldMk cId="2253365439" sldId="1642"/>
        </pc:sldMkLst>
        <pc:spChg chg="mod">
          <ac:chgData name="Waldemar Mastykarz" userId="S::wmastyka@microsoft.com::8c3ccc08-b2ec-4e63-9b9b-25eb044a606e" providerId="AD" clId="Web-{C438881F-6E6B-00D8-A598-EBFC461F54C7}" dt="2021-09-21T08:35:13.598" v="53" actId="20577"/>
          <ac:spMkLst>
            <pc:docMk/>
            <pc:sldMk cId="2253365439" sldId="1642"/>
            <ac:spMk id="3" creationId="{CBDC9C38-872E-4048-96FE-C321FEF21EC1}"/>
          </ac:spMkLst>
        </pc:spChg>
        <pc:spChg chg="del">
          <ac:chgData name="Waldemar Mastykarz" userId="S::wmastyka@microsoft.com::8c3ccc08-b2ec-4e63-9b9b-25eb044a606e" providerId="AD" clId="Web-{C438881F-6E6B-00D8-A598-EBFC461F54C7}" dt="2021-09-21T08:34:17.799" v="0"/>
          <ac:spMkLst>
            <pc:docMk/>
            <pc:sldMk cId="2253365439" sldId="1642"/>
            <ac:spMk id="4" creationId="{84111F67-0C55-405F-B14E-7A7FF8CB8C48}"/>
          </ac:spMkLst>
        </pc:spChg>
      </pc:sldChg>
    </pc:docChg>
  </pc:docChgLst>
  <pc:docChgLst>
    <pc:chgData name="David Warner" userId="S::david_dwarnerii.com#ext#@microsoft.onmicrosoft.com::acafcf14-4098-4a83-9425-e73571277a06" providerId="AD" clId="Web-{C516541A-4186-4777-8EDC-6F3BBD57EA93}"/>
    <pc:docChg chg="modSld">
      <pc:chgData name="David Warner" userId="S::david_dwarnerii.com#ext#@microsoft.onmicrosoft.com::acafcf14-4098-4a83-9425-e73571277a06" providerId="AD" clId="Web-{C516541A-4186-4777-8EDC-6F3BBD57EA93}" dt="2022-02-08T21:24:08.451" v="40" actId="1076"/>
      <pc:docMkLst>
        <pc:docMk/>
      </pc:docMkLst>
      <pc:sldChg chg="addSp delSp modSp">
        <pc:chgData name="David Warner" userId="S::david_dwarnerii.com#ext#@microsoft.onmicrosoft.com::acafcf14-4098-4a83-9425-e73571277a06" providerId="AD" clId="Web-{C516541A-4186-4777-8EDC-6F3BBD57EA93}" dt="2022-02-08T21:24:08.451" v="40" actId="1076"/>
        <pc:sldMkLst>
          <pc:docMk/>
          <pc:sldMk cId="1812315545" sldId="2134805597"/>
        </pc:sldMkLst>
        <pc:spChg chg="del">
          <ac:chgData name="David Warner" userId="S::david_dwarnerii.com#ext#@microsoft.onmicrosoft.com::acafcf14-4098-4a83-9425-e73571277a06" providerId="AD" clId="Web-{C516541A-4186-4777-8EDC-6F3BBD57EA93}" dt="2022-02-08T21:22:13.788" v="2"/>
          <ac:spMkLst>
            <pc:docMk/>
            <pc:sldMk cId="1812315545" sldId="2134805597"/>
            <ac:spMk id="3" creationId="{6140F674-A09A-4DD0-A7C5-D35ED41AEB5D}"/>
          </ac:spMkLst>
        </pc:spChg>
        <pc:spChg chg="add mod">
          <ac:chgData name="David Warner" userId="S::david_dwarnerii.com#ext#@microsoft.onmicrosoft.com::acafcf14-4098-4a83-9425-e73571277a06" providerId="AD" clId="Web-{C516541A-4186-4777-8EDC-6F3BBD57EA93}" dt="2022-02-08T21:24:08.451" v="40" actId="1076"/>
          <ac:spMkLst>
            <pc:docMk/>
            <pc:sldMk cId="1812315545" sldId="2134805597"/>
            <ac:spMk id="9" creationId="{28178E85-82A8-415C-89FC-B375816B0E4F}"/>
          </ac:spMkLst>
        </pc:spChg>
        <pc:spChg chg="mod">
          <ac:chgData name="David Warner" userId="S::david_dwarnerii.com#ext#@microsoft.onmicrosoft.com::acafcf14-4098-4a83-9425-e73571277a06" providerId="AD" clId="Web-{C516541A-4186-4777-8EDC-6F3BBD57EA93}" dt="2022-02-08T21:23:42.293" v="28"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4523EAAC-3A02-49C9-8E0D-26AD6A5EB946}"/>
    <pc:docChg chg="modSld">
      <pc:chgData name="David Warner" userId="S::david_dwarnerii.com#ext#@microsoft.onmicrosoft.com::acafcf14-4098-4a83-9425-e73571277a06" providerId="AD" clId="Web-{4523EAAC-3A02-49C9-8E0D-26AD6A5EB946}" dt="2021-09-17T19:00:37.124" v="170"/>
      <pc:docMkLst>
        <pc:docMk/>
      </pc:docMkLst>
      <pc:sldChg chg="modSp">
        <pc:chgData name="David Warner" userId="S::david_dwarnerii.com#ext#@microsoft.onmicrosoft.com::acafcf14-4098-4a83-9425-e73571277a06" providerId="AD" clId="Web-{4523EAAC-3A02-49C9-8E0D-26AD6A5EB946}" dt="2021-09-17T18:50:16.710" v="18" actId="20577"/>
        <pc:sldMkLst>
          <pc:docMk/>
          <pc:sldMk cId="2967945684" sldId="277"/>
        </pc:sldMkLst>
        <pc:spChg chg="mod">
          <ac:chgData name="David Warner" userId="S::david_dwarnerii.com#ext#@microsoft.onmicrosoft.com::acafcf14-4098-4a83-9425-e73571277a06" providerId="AD" clId="Web-{4523EAAC-3A02-49C9-8E0D-26AD6A5EB946}" dt="2021-09-17T18:50:16.710" v="18"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4523EAAC-3A02-49C9-8E0D-26AD6A5EB946}" dt="2021-09-17T18:49:52.083" v="10" actId="20577"/>
        <pc:sldMkLst>
          <pc:docMk/>
          <pc:sldMk cId="287163252" sldId="1567"/>
        </pc:sldMkLst>
        <pc:spChg chg="mod">
          <ac:chgData name="David Warner" userId="S::david_dwarnerii.com#ext#@microsoft.onmicrosoft.com::acafcf14-4098-4a83-9425-e73571277a06" providerId="AD" clId="Web-{4523EAAC-3A02-49C9-8E0D-26AD6A5EB946}" dt="2021-09-17T18:49:36.160" v="8" actId="20577"/>
          <ac:spMkLst>
            <pc:docMk/>
            <pc:sldMk cId="287163252" sldId="1567"/>
            <ac:spMk id="5" creationId="{9B6ECC88-D921-48D6-BA85-F52F354F9C35}"/>
          </ac:spMkLst>
        </pc:spChg>
        <pc:spChg chg="mod">
          <ac:chgData name="David Warner" userId="S::david_dwarnerii.com#ext#@microsoft.onmicrosoft.com::acafcf14-4098-4a83-9425-e73571277a06" providerId="AD" clId="Web-{4523EAAC-3A02-49C9-8E0D-26AD6A5EB946}" dt="2021-09-17T18:49:52.083" v="10"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4523EAAC-3A02-49C9-8E0D-26AD6A5EB946}" dt="2021-09-17T18:50:28.132" v="23"/>
        <pc:sldMkLst>
          <pc:docMk/>
          <pc:sldMk cId="2877399898" sldId="1623"/>
        </pc:sldMkLst>
        <pc:spChg chg="add">
          <ac:chgData name="David Warner" userId="S::david_dwarnerii.com#ext#@microsoft.onmicrosoft.com::acafcf14-4098-4a83-9425-e73571277a06" providerId="AD" clId="Web-{4523EAAC-3A02-49C9-8E0D-26AD6A5EB946}" dt="2021-09-17T18:50:28.132" v="23"/>
          <ac:spMkLst>
            <pc:docMk/>
            <pc:sldMk cId="2877399898" sldId="1623"/>
            <ac:spMk id="138" creationId="{718F9B28-A1C1-415E-8436-67C29A0E351F}"/>
          </ac:spMkLst>
        </pc:spChg>
      </pc:sldChg>
      <pc:sldChg chg="addSp">
        <pc:chgData name="David Warner" userId="S::david_dwarnerii.com#ext#@microsoft.onmicrosoft.com::acafcf14-4098-4a83-9425-e73571277a06" providerId="AD" clId="Web-{4523EAAC-3A02-49C9-8E0D-26AD6A5EB946}" dt="2021-09-17T18:50:26.679" v="22"/>
        <pc:sldMkLst>
          <pc:docMk/>
          <pc:sldMk cId="2253365439" sldId="1642"/>
        </pc:sldMkLst>
        <pc:spChg chg="add">
          <ac:chgData name="David Warner" userId="S::david_dwarnerii.com#ext#@microsoft.onmicrosoft.com::acafcf14-4098-4a83-9425-e73571277a06" providerId="AD" clId="Web-{4523EAAC-3A02-49C9-8E0D-26AD6A5EB946}" dt="2021-09-17T18:50:26.679" v="22"/>
          <ac:spMkLst>
            <pc:docMk/>
            <pc:sldMk cId="2253365439" sldId="1642"/>
            <ac:spMk id="4" creationId="{84111F67-0C55-405F-B14E-7A7FF8CB8C48}"/>
          </ac:spMkLst>
        </pc:spChg>
      </pc:sldChg>
      <pc:sldChg chg="modSp">
        <pc:chgData name="David Warner" userId="S::david_dwarnerii.com#ext#@microsoft.onmicrosoft.com::acafcf14-4098-4a83-9425-e73571277a06" providerId="AD" clId="Web-{4523EAAC-3A02-49C9-8E0D-26AD6A5EB946}" dt="2021-09-17T18:58:15.975" v="94"/>
        <pc:sldMkLst>
          <pc:docMk/>
          <pc:sldMk cId="10702720" sldId="2079"/>
        </pc:sldMkLst>
        <pc:spChg chg="mod">
          <ac:chgData name="David Warner" userId="S::david_dwarnerii.com#ext#@microsoft.onmicrosoft.com::acafcf14-4098-4a83-9425-e73571277a06" providerId="AD" clId="Web-{4523EAAC-3A02-49C9-8E0D-26AD6A5EB946}" dt="2021-09-17T18:57:52.817" v="91" actId="20577"/>
          <ac:spMkLst>
            <pc:docMk/>
            <pc:sldMk cId="10702720" sldId="2079"/>
            <ac:spMk id="8" creationId="{00000000-0000-0000-0000-000000000000}"/>
          </ac:spMkLst>
        </pc:spChg>
        <pc:picChg chg="mod">
          <ac:chgData name="David Warner" userId="S::david_dwarnerii.com#ext#@microsoft.onmicrosoft.com::acafcf14-4098-4a83-9425-e73571277a06" providerId="AD" clId="Web-{4523EAAC-3A02-49C9-8E0D-26AD6A5EB946}" dt="2021-09-17T18:57:58.739" v="92"/>
          <ac:picMkLst>
            <pc:docMk/>
            <pc:sldMk cId="10702720" sldId="2079"/>
            <ac:picMk id="2" creationId="{619630DA-55FA-465E-83F2-A89A5DE2BB6A}"/>
          </ac:picMkLst>
        </pc:picChg>
        <pc:picChg chg="mod">
          <ac:chgData name="David Warner" userId="S::david_dwarnerii.com#ext#@microsoft.onmicrosoft.com::acafcf14-4098-4a83-9425-e73571277a06" providerId="AD" clId="Web-{4523EAAC-3A02-49C9-8E0D-26AD6A5EB946}" dt="2021-09-17T18:58:09.552" v="93"/>
          <ac:picMkLst>
            <pc:docMk/>
            <pc:sldMk cId="10702720" sldId="2079"/>
            <ac:picMk id="10" creationId="{950B7BCA-FEB3-49BF-824B-BCF932B29A53}"/>
          </ac:picMkLst>
        </pc:picChg>
        <pc:picChg chg="mod">
          <ac:chgData name="David Warner" userId="S::david_dwarnerii.com#ext#@microsoft.onmicrosoft.com::acafcf14-4098-4a83-9425-e73571277a06" providerId="AD" clId="Web-{4523EAAC-3A02-49C9-8E0D-26AD6A5EB946}" dt="2021-09-17T18:58:15.975" v="94"/>
          <ac:picMkLst>
            <pc:docMk/>
            <pc:sldMk cId="10702720" sldId="2079"/>
            <ac:picMk id="11" creationId="{12F8E923-4D5E-4A93-8319-1D513AEE0792}"/>
          </ac:picMkLst>
        </pc:picChg>
      </pc:sldChg>
      <pc:sldChg chg="addSp">
        <pc:chgData name="David Warner" userId="S::david_dwarnerii.com#ext#@microsoft.onmicrosoft.com::acafcf14-4098-4a83-9425-e73571277a06" providerId="AD" clId="Web-{4523EAAC-3A02-49C9-8E0D-26AD6A5EB946}" dt="2021-09-17T18:50:24.867" v="21"/>
        <pc:sldMkLst>
          <pc:docMk/>
          <pc:sldMk cId="4037611923" sldId="3334"/>
        </pc:sldMkLst>
        <pc:spChg chg="add">
          <ac:chgData name="David Warner" userId="S::david_dwarnerii.com#ext#@microsoft.onmicrosoft.com::acafcf14-4098-4a83-9425-e73571277a06" providerId="AD" clId="Web-{4523EAAC-3A02-49C9-8E0D-26AD6A5EB946}" dt="2021-09-17T18:50:24.867" v="21"/>
          <ac:spMkLst>
            <pc:docMk/>
            <pc:sldMk cId="4037611923" sldId="3334"/>
            <ac:spMk id="4" creationId="{96FA3CD7-3D52-4216-991D-E92DBCC8A444}"/>
          </ac:spMkLst>
        </pc:spChg>
      </pc:sldChg>
      <pc:sldChg chg="addSp delSp">
        <pc:chgData name="David Warner" userId="S::david_dwarnerii.com#ext#@microsoft.onmicrosoft.com::acafcf14-4098-4a83-9425-e73571277a06" providerId="AD" clId="Web-{4523EAAC-3A02-49C9-8E0D-26AD6A5EB946}" dt="2021-09-17T18:50:36.992" v="26"/>
        <pc:sldMkLst>
          <pc:docMk/>
          <pc:sldMk cId="467751124" sldId="6149"/>
        </pc:sldMkLst>
        <pc:spChg chg="add del">
          <ac:chgData name="David Warner" userId="S::david_dwarnerii.com#ext#@microsoft.onmicrosoft.com::acafcf14-4098-4a83-9425-e73571277a06" providerId="AD" clId="Web-{4523EAAC-3A02-49C9-8E0D-26AD6A5EB946}" dt="2021-09-17T18:50:35.430" v="25"/>
          <ac:spMkLst>
            <pc:docMk/>
            <pc:sldMk cId="467751124" sldId="6149"/>
            <ac:spMk id="5" creationId="{E7C1E321-C3E3-412C-80BC-6E85DE3072EE}"/>
          </ac:spMkLst>
        </pc:spChg>
        <pc:spChg chg="add">
          <ac:chgData name="David Warner" userId="S::david_dwarnerii.com#ext#@microsoft.onmicrosoft.com::acafcf14-4098-4a83-9425-e73571277a06" providerId="AD" clId="Web-{4523EAAC-3A02-49C9-8E0D-26AD6A5EB946}" dt="2021-09-17T18:50:36.992" v="26"/>
          <ac:spMkLst>
            <pc:docMk/>
            <pc:sldMk cId="467751124" sldId="6149"/>
            <ac:spMk id="9" creationId="{421AC547-1677-4621-8A3E-B6258AC6760D}"/>
          </ac:spMkLst>
        </pc:spChg>
      </pc:sldChg>
      <pc:sldChg chg="modSp">
        <pc:chgData name="David Warner" userId="S::david_dwarnerii.com#ext#@microsoft.onmicrosoft.com::acafcf14-4098-4a83-9425-e73571277a06" providerId="AD" clId="Web-{4523EAAC-3A02-49C9-8E0D-26AD6A5EB946}" dt="2021-09-17T19:00:37.124" v="170"/>
        <pc:sldMkLst>
          <pc:docMk/>
          <pc:sldMk cId="778883926" sldId="2076136264"/>
        </pc:sldMkLst>
        <pc:spChg chg="mod">
          <ac:chgData name="David Warner" userId="S::david_dwarnerii.com#ext#@microsoft.onmicrosoft.com::acafcf14-4098-4a83-9425-e73571277a06" providerId="AD" clId="Web-{4523EAAC-3A02-49C9-8E0D-26AD6A5EB946}" dt="2021-09-17T19:00:22.061"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4523EAAC-3A02-49C9-8E0D-26AD6A5EB946}" dt="2021-09-17T18:58:56.680" v="95"/>
          <ac:picMkLst>
            <pc:docMk/>
            <pc:sldMk cId="778883926" sldId="2076136264"/>
            <ac:picMk id="6" creationId="{6B96880A-89CD-4450-AE79-E2EC4F9F20C6}"/>
          </ac:picMkLst>
        </pc:picChg>
        <pc:picChg chg="mod">
          <ac:chgData name="David Warner" userId="S::david_dwarnerii.com#ext#@microsoft.onmicrosoft.com::acafcf14-4098-4a83-9425-e73571277a06" providerId="AD" clId="Web-{4523EAAC-3A02-49C9-8E0D-26AD6A5EB946}" dt="2021-09-17T19:00:37.124" v="170"/>
          <ac:picMkLst>
            <pc:docMk/>
            <pc:sldMk cId="778883926" sldId="2076136264"/>
            <ac:picMk id="7" creationId="{0D451F4B-CD54-4DB1-BF0C-E5FC1F3EA21E}"/>
          </ac:picMkLst>
        </pc:picChg>
        <pc:picChg chg="mod">
          <ac:chgData name="David Warner" userId="S::david_dwarnerii.com#ext#@microsoft.onmicrosoft.com::acafcf14-4098-4a83-9425-e73571277a06" providerId="AD" clId="Web-{4523EAAC-3A02-49C9-8E0D-26AD6A5EB946}" dt="2021-09-17T19:00:31.452" v="169"/>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4523EAAC-3A02-49C9-8E0D-26AD6A5EB946}" dt="2021-09-17T18:50:20.226" v="19"/>
        <pc:sldMkLst>
          <pc:docMk/>
          <pc:sldMk cId="2925091645" sldId="2076136308"/>
        </pc:sldMkLst>
        <pc:spChg chg="add">
          <ac:chgData name="David Warner" userId="S::david_dwarnerii.com#ext#@microsoft.onmicrosoft.com::acafcf14-4098-4a83-9425-e73571277a06" providerId="AD" clId="Web-{4523EAAC-3A02-49C9-8E0D-26AD6A5EB946}" dt="2021-09-17T18:50:20.226" v="19"/>
          <ac:spMkLst>
            <pc:docMk/>
            <pc:sldMk cId="2925091645" sldId="2076136308"/>
            <ac:spMk id="5" creationId="{042358B8-E0B7-49B3-A7FA-06A9158DAE8C}"/>
          </ac:spMkLst>
        </pc:spChg>
      </pc:sldChg>
      <pc:sldChg chg="addSp">
        <pc:chgData name="David Warner" userId="S::david_dwarnerii.com#ext#@microsoft.onmicrosoft.com::acafcf14-4098-4a83-9425-e73571277a06" providerId="AD" clId="Web-{4523EAAC-3A02-49C9-8E0D-26AD6A5EB946}" dt="2021-09-17T18:50:40.977" v="28"/>
        <pc:sldMkLst>
          <pc:docMk/>
          <pc:sldMk cId="357588276" sldId="2076136388"/>
        </pc:sldMkLst>
        <pc:spChg chg="add">
          <ac:chgData name="David Warner" userId="S::david_dwarnerii.com#ext#@microsoft.onmicrosoft.com::acafcf14-4098-4a83-9425-e73571277a06" providerId="AD" clId="Web-{4523EAAC-3A02-49C9-8E0D-26AD6A5EB946}" dt="2021-09-17T18:50:40.977" v="28"/>
          <ac:spMkLst>
            <pc:docMk/>
            <pc:sldMk cId="357588276" sldId="2076136388"/>
            <ac:spMk id="2" creationId="{B22FE348-24FF-4D37-B232-D93E9098EB12}"/>
          </ac:spMkLst>
        </pc:spChg>
      </pc:sldChg>
      <pc:sldChg chg="addSp">
        <pc:chgData name="David Warner" userId="S::david_dwarnerii.com#ext#@microsoft.onmicrosoft.com::acafcf14-4098-4a83-9425-e73571277a06" providerId="AD" clId="Web-{4523EAAC-3A02-49C9-8E0D-26AD6A5EB946}" dt="2021-09-17T18:50:21.569" v="20"/>
        <pc:sldMkLst>
          <pc:docMk/>
          <pc:sldMk cId="2636939237" sldId="2076137579"/>
        </pc:sldMkLst>
        <pc:spChg chg="add">
          <ac:chgData name="David Warner" userId="S::david_dwarnerii.com#ext#@microsoft.onmicrosoft.com::acafcf14-4098-4a83-9425-e73571277a06" providerId="AD" clId="Web-{4523EAAC-3A02-49C9-8E0D-26AD6A5EB946}" dt="2021-09-17T18:50:21.569" v="20"/>
          <ac:spMkLst>
            <pc:docMk/>
            <pc:sldMk cId="2636939237" sldId="2076137579"/>
            <ac:spMk id="4" creationId="{B52C3B81-7179-4776-AB69-3F2FF42C524A}"/>
          </ac:spMkLst>
        </pc:spChg>
      </pc:sldChg>
      <pc:sldChg chg="addSp">
        <pc:chgData name="David Warner" userId="S::david_dwarnerii.com#ext#@microsoft.onmicrosoft.com::acafcf14-4098-4a83-9425-e73571277a06" providerId="AD" clId="Web-{4523EAAC-3A02-49C9-8E0D-26AD6A5EB946}" dt="2021-09-17T18:50:38.180" v="27"/>
        <pc:sldMkLst>
          <pc:docMk/>
          <pc:sldMk cId="52339594" sldId="2076137693"/>
        </pc:sldMkLst>
        <pc:spChg chg="add">
          <ac:chgData name="David Warner" userId="S::david_dwarnerii.com#ext#@microsoft.onmicrosoft.com::acafcf14-4098-4a83-9425-e73571277a06" providerId="AD" clId="Web-{4523EAAC-3A02-49C9-8E0D-26AD6A5EB946}" dt="2021-09-17T18:50:38.180" v="27"/>
          <ac:spMkLst>
            <pc:docMk/>
            <pc:sldMk cId="52339594" sldId="2076137693"/>
            <ac:spMk id="5" creationId="{ED860187-4A09-4CEC-8909-FC5DDFB473D9}"/>
          </ac:spMkLst>
        </pc:spChg>
      </pc:sldChg>
      <pc:sldChg chg="addSp">
        <pc:chgData name="David Warner" userId="S::david_dwarnerii.com#ext#@microsoft.onmicrosoft.com::acafcf14-4098-4a83-9425-e73571277a06" providerId="AD" clId="Web-{4523EAAC-3A02-49C9-8E0D-26AD6A5EB946}" dt="2021-09-17T18:50:51.478" v="29"/>
        <pc:sldMkLst>
          <pc:docMk/>
          <pc:sldMk cId="93809026" sldId="2076137694"/>
        </pc:sldMkLst>
        <pc:spChg chg="add">
          <ac:chgData name="David Warner" userId="S::david_dwarnerii.com#ext#@microsoft.onmicrosoft.com::acafcf14-4098-4a83-9425-e73571277a06" providerId="AD" clId="Web-{4523EAAC-3A02-49C9-8E0D-26AD6A5EB946}" dt="2021-09-17T18:50:51.478" v="29"/>
          <ac:spMkLst>
            <pc:docMk/>
            <pc:sldMk cId="93809026" sldId="2076137694"/>
            <ac:spMk id="11" creationId="{A909E11A-919D-477F-BD43-8EAF2417F6C9}"/>
          </ac:spMkLst>
        </pc:spChg>
      </pc:sldChg>
    </pc:docChg>
  </pc:docChgLst>
  <pc:docChgLst>
    <pc:chgData name="Hugo Bernier" userId="846ef6cd-3f11-462c-a4be-44fff9f1a751" providerId="ADAL" clId="{3459BE16-1254-4EFE-9E19-31487F1EBB5F}"/>
    <pc:docChg chg="modSld">
      <pc:chgData name="Hugo Bernier" userId="846ef6cd-3f11-462c-a4be-44fff9f1a751" providerId="ADAL" clId="{3459BE16-1254-4EFE-9E19-31487F1EBB5F}" dt="2021-10-21T14:12:55.840" v="57" actId="1036"/>
      <pc:docMkLst>
        <pc:docMk/>
      </pc:docMkLst>
      <pc:sldChg chg="modSp mod modNotesTx">
        <pc:chgData name="Hugo Bernier" userId="846ef6cd-3f11-462c-a4be-44fff9f1a751" providerId="ADAL" clId="{3459BE16-1254-4EFE-9E19-31487F1EBB5F}" dt="2021-10-21T14:12:55.840" v="57" actId="1036"/>
        <pc:sldMkLst>
          <pc:docMk/>
          <pc:sldMk cId="2636939237" sldId="2076137579"/>
        </pc:sldMkLst>
        <pc:picChg chg="mod">
          <ac:chgData name="Hugo Bernier" userId="846ef6cd-3f11-462c-a4be-44fff9f1a751" providerId="ADAL" clId="{3459BE16-1254-4EFE-9E19-31487F1EBB5F}" dt="2021-10-21T14:12:51.519" v="44" actId="1035"/>
          <ac:picMkLst>
            <pc:docMk/>
            <pc:sldMk cId="2636939237" sldId="2076137579"/>
            <ac:picMk id="52" creationId="{CF3D1E12-E9E6-4A86-9FC7-235AB8E3D39A}"/>
          </ac:picMkLst>
        </pc:picChg>
        <pc:picChg chg="mod">
          <ac:chgData name="Hugo Bernier" userId="846ef6cd-3f11-462c-a4be-44fff9f1a751" providerId="ADAL" clId="{3459BE16-1254-4EFE-9E19-31487F1EBB5F}" dt="2021-10-21T14:12:55.840" v="57" actId="1036"/>
          <ac:picMkLst>
            <pc:docMk/>
            <pc:sldMk cId="2636939237" sldId="2076137579"/>
            <ac:picMk id="56" creationId="{F10722E0-C750-4C8E-97E9-08292467EB2C}"/>
          </ac:picMkLst>
        </pc:picChg>
      </pc:sldChg>
    </pc:docChg>
  </pc:docChgLst>
  <pc:docChgLst>
    <pc:chgData name="David Warner" userId="S::davidwarner@microsoft.com::51ffa14d-fdfd-4571-a787-ad4b3bb92711" providerId="AD" clId="Web-{861354B6-14B5-4D52-83BB-AEEE46274163}"/>
    <pc:docChg chg="modSld">
      <pc:chgData name="David Warner" userId="S::davidwarner@microsoft.com::51ffa14d-fdfd-4571-a787-ad4b3bb92711" providerId="AD" clId="Web-{861354B6-14B5-4D52-83BB-AEEE46274163}" dt="2022-04-06T19:47:55.629" v="0"/>
      <pc:docMkLst>
        <pc:docMk/>
      </pc:docMkLst>
      <pc:sldChg chg="delSp">
        <pc:chgData name="David Warner" userId="S::davidwarner@microsoft.com::51ffa14d-fdfd-4571-a787-ad4b3bb92711" providerId="AD" clId="Web-{861354B6-14B5-4D52-83BB-AEEE46274163}" dt="2022-04-06T19:47:55.629" v="0"/>
        <pc:sldMkLst>
          <pc:docMk/>
          <pc:sldMk cId="4037611923" sldId="3334"/>
        </pc:sldMkLst>
        <pc:spChg chg="del">
          <ac:chgData name="David Warner" userId="S::davidwarner@microsoft.com::51ffa14d-fdfd-4571-a787-ad4b3bb92711" providerId="AD" clId="Web-{861354B6-14B5-4D52-83BB-AEEE46274163}" dt="2022-04-06T19:47:55.629" v="0"/>
          <ac:spMkLst>
            <pc:docMk/>
            <pc:sldMk cId="4037611923" sldId="3334"/>
            <ac:spMk id="4" creationId="{C66F143F-5917-AA18-6748-33292BF565DA}"/>
          </ac:spMkLst>
        </pc:spChg>
      </pc:sldChg>
    </pc:docChg>
  </pc:docChgLst>
  <pc:docChgLst>
    <pc:chgData name="Mikael Svenson" userId="965d4e6a-fd22-4d0b-8bb9-2315d7bb356c" providerId="ADAL" clId="{90212E8C-BCA4-4051-82FC-FB6392BE6AED}"/>
    <pc:docChg chg="custSel modSld">
      <pc:chgData name="Mikael Svenson" userId="965d4e6a-fd22-4d0b-8bb9-2315d7bb356c" providerId="ADAL" clId="{90212E8C-BCA4-4051-82FC-FB6392BE6AED}" dt="2021-09-22T10:52:32.902" v="21" actId="20577"/>
      <pc:docMkLst>
        <pc:docMk/>
      </pc:docMkLst>
      <pc:sldChg chg="delSp modSp mod">
        <pc:chgData name="Mikael Svenson" userId="965d4e6a-fd22-4d0b-8bb9-2315d7bb356c" providerId="ADAL" clId="{90212E8C-BCA4-4051-82FC-FB6392BE6AED}" dt="2021-09-22T10:52:32.902" v="21" actId="20577"/>
        <pc:sldMkLst>
          <pc:docMk/>
          <pc:sldMk cId="2925091645" sldId="2076136308"/>
        </pc:sldMkLst>
        <pc:spChg chg="mod">
          <ac:chgData name="Mikael Svenson" userId="965d4e6a-fd22-4d0b-8bb9-2315d7bb356c" providerId="ADAL" clId="{90212E8C-BCA4-4051-82FC-FB6392BE6AED}" dt="2021-09-22T10:52:32.902" v="21" actId="20577"/>
          <ac:spMkLst>
            <pc:docMk/>
            <pc:sldMk cId="2925091645" sldId="2076136308"/>
            <ac:spMk id="3" creationId="{CBDC9C38-872E-4048-96FE-C321FEF21EC1}"/>
          </ac:spMkLst>
        </pc:spChg>
        <pc:spChg chg="del mod">
          <ac:chgData name="Mikael Svenson" userId="965d4e6a-fd22-4d0b-8bb9-2315d7bb356c" providerId="ADAL" clId="{90212E8C-BCA4-4051-82FC-FB6392BE6AED}" dt="2021-09-22T10:52:16.606" v="1" actId="478"/>
          <ac:spMkLst>
            <pc:docMk/>
            <pc:sldMk cId="2925091645" sldId="2076136308"/>
            <ac:spMk id="5" creationId="{042358B8-E0B7-49B3-A7FA-06A9158DAE8C}"/>
          </ac:spMkLst>
        </pc:spChg>
      </pc:sldChg>
    </pc:docChg>
  </pc:docChgLst>
  <pc:docChgLst>
    <pc:chgData name="Alex Terentiev" userId="S::aterentiev@microsoft.com::b089aebb-68c6-439e-96df-7e98da5a759e" providerId="AD" clId="Web-{B78D19E9-FD1E-3000-0AA3-47BF6324330C}"/>
    <pc:docChg chg="modSld">
      <pc:chgData name="Alex Terentiev" userId="S::aterentiev@microsoft.com::b089aebb-68c6-439e-96df-7e98da5a759e" providerId="AD" clId="Web-{B78D19E9-FD1E-3000-0AA3-47BF6324330C}" dt="2022-02-23T13:56:55.654" v="102" actId="1076"/>
      <pc:docMkLst>
        <pc:docMk/>
      </pc:docMkLst>
      <pc:sldChg chg="addSp delSp modSp">
        <pc:chgData name="Alex Terentiev" userId="S::aterentiev@microsoft.com::b089aebb-68c6-439e-96df-7e98da5a759e" providerId="AD" clId="Web-{B78D19E9-FD1E-3000-0AA3-47BF6324330C}" dt="2022-02-23T13:56:55.654" v="102" actId="1076"/>
        <pc:sldMkLst>
          <pc:docMk/>
          <pc:sldMk cId="4037611923" sldId="3334"/>
        </pc:sldMkLst>
        <pc:spChg chg="mod">
          <ac:chgData name="Alex Terentiev" userId="S::aterentiev@microsoft.com::b089aebb-68c6-439e-96df-7e98da5a759e" providerId="AD" clId="Web-{B78D19E9-FD1E-3000-0AA3-47BF6324330C}" dt="2022-02-23T13:55:46.262" v="92" actId="20577"/>
          <ac:spMkLst>
            <pc:docMk/>
            <pc:sldMk cId="4037611923" sldId="3334"/>
            <ac:spMk id="3" creationId="{CBDC9C38-872E-4048-96FE-C321FEF21EC1}"/>
          </ac:spMkLst>
        </pc:spChg>
        <pc:spChg chg="del">
          <ac:chgData name="Alex Terentiev" userId="S::aterentiev@microsoft.com::b089aebb-68c6-439e-96df-7e98da5a759e" providerId="AD" clId="Web-{B78D19E9-FD1E-3000-0AA3-47BF6324330C}" dt="2022-02-23T13:51:19.882" v="0"/>
          <ac:spMkLst>
            <pc:docMk/>
            <pc:sldMk cId="4037611923" sldId="3334"/>
            <ac:spMk id="4" creationId="{2C55287A-8661-4141-9131-AB4FCECD7DE0}"/>
          </ac:spMkLst>
        </pc:spChg>
        <pc:picChg chg="add del mod">
          <ac:chgData name="Alex Terentiev" userId="S::aterentiev@microsoft.com::b089aebb-68c6-439e-96df-7e98da5a759e" providerId="AD" clId="Web-{B78D19E9-FD1E-3000-0AA3-47BF6324330C}" dt="2022-02-23T13:56:17.888" v="98"/>
          <ac:picMkLst>
            <pc:docMk/>
            <pc:sldMk cId="4037611923" sldId="3334"/>
            <ac:picMk id="5" creationId="{E9BF9C18-EBD3-4F48-8F85-741B63A1F356}"/>
          </ac:picMkLst>
        </pc:picChg>
        <pc:picChg chg="add mod">
          <ac:chgData name="Alex Terentiev" userId="S::aterentiev@microsoft.com::b089aebb-68c6-439e-96df-7e98da5a759e" providerId="AD" clId="Web-{B78D19E9-FD1E-3000-0AA3-47BF6324330C}" dt="2022-02-23T13:56:55.654" v="102" actId="1076"/>
          <ac:picMkLst>
            <pc:docMk/>
            <pc:sldMk cId="4037611923" sldId="3334"/>
            <ac:picMk id="18" creationId="{CD70959E-F870-4C16-A09D-98CD26C47B1D}"/>
          </ac:picMkLst>
        </pc:picChg>
        <pc:picChg chg="del">
          <ac:chgData name="Alex Terentiev" userId="S::aterentiev@microsoft.com::b089aebb-68c6-439e-96df-7e98da5a759e" providerId="AD" clId="Web-{B78D19E9-FD1E-3000-0AA3-47BF6324330C}" dt="2022-02-23T13:55:47.387" v="93"/>
          <ac:picMkLst>
            <pc:docMk/>
            <pc:sldMk cId="4037611923" sldId="3334"/>
            <ac:picMk id="1026" creationId="{0F1EEAB4-1A05-4EB4-AB3B-034DAF84B531}"/>
          </ac:picMkLst>
        </pc:picChg>
      </pc:sldChg>
    </pc:docChg>
  </pc:docChgLst>
  <pc:docChgLst>
    <pc:chgData name="David Warner" userId="S::david_dwarnerii.com#ext#@microsoft.onmicrosoft.com::acafcf14-4098-4a83-9425-e73571277a06" providerId="AD" clId="Web-{3DD47801-086D-40AA-A3AE-275542C22AF3}"/>
    <pc:docChg chg="modSld">
      <pc:chgData name="David Warner" userId="S::david_dwarnerii.com#ext#@microsoft.onmicrosoft.com::acafcf14-4098-4a83-9425-e73571277a06" providerId="AD" clId="Web-{3DD47801-086D-40AA-A3AE-275542C22AF3}" dt="2021-09-07T13:57:11.878" v="14" actId="1076"/>
      <pc:docMkLst>
        <pc:docMk/>
      </pc:docMkLst>
      <pc:sldChg chg="addSp delSp modSp">
        <pc:chgData name="David Warner" userId="S::david_dwarnerii.com#ext#@microsoft.onmicrosoft.com::acafcf14-4098-4a83-9425-e73571277a06" providerId="AD" clId="Web-{3DD47801-086D-40AA-A3AE-275542C22AF3}" dt="2021-09-07T13:57:11.878" v="14" actId="1076"/>
        <pc:sldMkLst>
          <pc:docMk/>
          <pc:sldMk cId="357588276" sldId="2076136388"/>
        </pc:sldMkLst>
        <pc:spChg chg="del">
          <ac:chgData name="David Warner" userId="S::david_dwarnerii.com#ext#@microsoft.onmicrosoft.com::acafcf14-4098-4a83-9425-e73571277a06" providerId="AD" clId="Web-{3DD47801-086D-40AA-A3AE-275542C22AF3}" dt="2021-09-07T13:56:01.843" v="0"/>
          <ac:spMkLst>
            <pc:docMk/>
            <pc:sldMk cId="357588276" sldId="2076136388"/>
            <ac:spMk id="2" creationId="{72D14E9A-DEA5-40CE-85C8-397B00110AEB}"/>
          </ac:spMkLst>
        </pc:spChg>
        <pc:spChg chg="add mod">
          <ac:chgData name="David Warner" userId="S::david_dwarnerii.com#ext#@microsoft.onmicrosoft.com::acafcf14-4098-4a83-9425-e73571277a06" providerId="AD" clId="Web-{3DD47801-086D-40AA-A3AE-275542C22AF3}" dt="2021-09-07T13:57:02.487" v="9" actId="20577"/>
          <ac:spMkLst>
            <pc:docMk/>
            <pc:sldMk cId="357588276" sldId="2076136388"/>
            <ac:spMk id="10" creationId="{16E1CB8C-122B-4C5A-8724-D74AEC2B5DEC}"/>
          </ac:spMkLst>
        </pc:spChg>
        <pc:spChg chg="add del">
          <ac:chgData name="David Warner" userId="S::david_dwarnerii.com#ext#@microsoft.onmicrosoft.com::acafcf14-4098-4a83-9425-e73571277a06" providerId="AD" clId="Web-{3DD47801-086D-40AA-A3AE-275542C22AF3}" dt="2021-09-07T13:56:54.518" v="3"/>
          <ac:spMkLst>
            <pc:docMk/>
            <pc:sldMk cId="357588276" sldId="2076136388"/>
            <ac:spMk id="11" creationId="{03477876-6F7B-42BA-8034-F00C6D4D0825}"/>
          </ac:spMkLst>
        </pc:spChg>
        <pc:spChg chg="mod">
          <ac:chgData name="David Warner" userId="S::david_dwarnerii.com#ext#@microsoft.onmicrosoft.com::acafcf14-4098-4a83-9425-e73571277a06" providerId="AD" clId="Web-{3DD47801-086D-40AA-A3AE-275542C22AF3}" dt="2021-09-07T13:57:11.878" v="14" actId="1076"/>
          <ac:spMkLst>
            <pc:docMk/>
            <pc:sldMk cId="357588276" sldId="2076136388"/>
            <ac:spMk id="12" creationId="{58BAD4F2-FCCB-46F6-A78E-93E8E8A16346}"/>
          </ac:spMkLst>
        </pc:spChg>
      </pc:sldChg>
    </pc:docChg>
  </pc:docChgLst>
  <pc:docChgLst>
    <pc:chgData name="David Warner" userId="S::david_dwarnerii.com#ext#@microsoft.onmicrosoft.com::acafcf14-4098-4a83-9425-e73571277a06" providerId="AD" clId="Web-{BEF78D51-BA79-443F-8DA4-38DA37805D3E}"/>
    <pc:docChg chg="addSld modSld sldOrd modSection">
      <pc:chgData name="David Warner" userId="S::david_dwarnerii.com#ext#@microsoft.onmicrosoft.com::acafcf14-4098-4a83-9425-e73571277a06" providerId="AD" clId="Web-{BEF78D51-BA79-443F-8DA4-38DA37805D3E}" dt="2021-10-20T19:13:57.913" v="217"/>
      <pc:docMkLst>
        <pc:docMk/>
      </pc:docMkLst>
      <pc:sldChg chg="delSp modSp">
        <pc:chgData name="David Warner" userId="S::david_dwarnerii.com#ext#@microsoft.onmicrosoft.com::acafcf14-4098-4a83-9425-e73571277a06" providerId="AD" clId="Web-{BEF78D51-BA79-443F-8DA4-38DA37805D3E}" dt="2021-10-20T19:13:57.913" v="217"/>
        <pc:sldMkLst>
          <pc:docMk/>
          <pc:sldMk cId="2636939237" sldId="2076137579"/>
        </pc:sldMkLst>
        <pc:spChg chg="mod">
          <ac:chgData name="David Warner" userId="S::david_dwarnerii.com#ext#@microsoft.onmicrosoft.com::acafcf14-4098-4a83-9425-e73571277a06" providerId="AD" clId="Web-{BEF78D51-BA79-443F-8DA4-38DA37805D3E}" dt="2021-10-20T19:13:54.272" v="216" actId="20577"/>
          <ac:spMkLst>
            <pc:docMk/>
            <pc:sldMk cId="2636939237" sldId="2076137579"/>
            <ac:spMk id="3" creationId="{CBDC9C38-872E-4048-96FE-C321FEF21EC1}"/>
          </ac:spMkLst>
        </pc:spChg>
        <pc:spChg chg="del">
          <ac:chgData name="David Warner" userId="S::david_dwarnerii.com#ext#@microsoft.onmicrosoft.com::acafcf14-4098-4a83-9425-e73571277a06" providerId="AD" clId="Web-{BEF78D51-BA79-443F-8DA4-38DA37805D3E}" dt="2021-10-20T18:54:41.997" v="1"/>
          <ac:spMkLst>
            <pc:docMk/>
            <pc:sldMk cId="2636939237" sldId="2076137579"/>
            <ac:spMk id="25" creationId="{4523C53C-B896-48CB-BF89-1F92F16727F2}"/>
          </ac:spMkLst>
        </pc:spChg>
        <pc:picChg chg="del mod">
          <ac:chgData name="David Warner" userId="S::david_dwarnerii.com#ext#@microsoft.onmicrosoft.com::acafcf14-4098-4a83-9425-e73571277a06" providerId="AD" clId="Web-{BEF78D51-BA79-443F-8DA4-38DA37805D3E}" dt="2021-10-20T19:02:32.245" v="22"/>
          <ac:picMkLst>
            <pc:docMk/>
            <pc:sldMk cId="2636939237" sldId="2076137579"/>
            <ac:picMk id="32" creationId="{1C8A8DDC-AFDC-463F-9C81-ACFC9D208E3B}"/>
          </ac:picMkLst>
        </pc:picChg>
        <pc:picChg chg="del mod">
          <ac:chgData name="David Warner" userId="S::david_dwarnerii.com#ext#@microsoft.onmicrosoft.com::acafcf14-4098-4a83-9425-e73571277a06" providerId="AD" clId="Web-{BEF78D51-BA79-443F-8DA4-38DA37805D3E}" dt="2021-10-20T19:13:57.913" v="217"/>
          <ac:picMkLst>
            <pc:docMk/>
            <pc:sldMk cId="2636939237" sldId="2076137579"/>
            <ac:picMk id="48" creationId="{BF70236C-EE76-433C-956D-1009F8EE2264}"/>
          </ac:picMkLst>
        </pc:picChg>
        <pc:picChg chg="del">
          <ac:chgData name="David Warner" userId="S::david_dwarnerii.com#ext#@microsoft.onmicrosoft.com::acafcf14-4098-4a83-9425-e73571277a06" providerId="AD" clId="Web-{BEF78D51-BA79-443F-8DA4-38DA37805D3E}" dt="2021-10-20T19:04:17.876" v="75"/>
          <ac:picMkLst>
            <pc:docMk/>
            <pc:sldMk cId="2636939237" sldId="2076137579"/>
            <ac:picMk id="52" creationId="{D66DE231-0B1A-49E1-815E-7ACF3F671413}"/>
          </ac:picMkLst>
        </pc:picChg>
        <pc:picChg chg="mod">
          <ac:chgData name="David Warner" userId="S::david_dwarnerii.com#ext#@microsoft.onmicrosoft.com::acafcf14-4098-4a83-9425-e73571277a06" providerId="AD" clId="Web-{BEF78D51-BA79-443F-8DA4-38DA37805D3E}" dt="2021-10-20T19:07:38.623" v="134" actId="1076"/>
          <ac:picMkLst>
            <pc:docMk/>
            <pc:sldMk cId="2636939237" sldId="2076137579"/>
            <ac:picMk id="54" creationId="{E103F19F-71DC-4670-A6E8-6DE5DB30DF34}"/>
          </ac:picMkLst>
        </pc:picChg>
        <pc:picChg chg="mod">
          <ac:chgData name="David Warner" userId="S::david_dwarnerii.com#ext#@microsoft.onmicrosoft.com::acafcf14-4098-4a83-9425-e73571277a06" providerId="AD" clId="Web-{BEF78D51-BA79-443F-8DA4-38DA37805D3E}" dt="2021-10-20T19:12:52.268" v="204" actId="1076"/>
          <ac:picMkLst>
            <pc:docMk/>
            <pc:sldMk cId="2636939237" sldId="2076137579"/>
            <ac:picMk id="55" creationId="{6C89A6D8-9025-4A0F-895A-A1F065CCC934}"/>
          </ac:picMkLst>
        </pc:picChg>
        <pc:picChg chg="mod">
          <ac:chgData name="David Warner" userId="S::david_dwarnerii.com#ext#@microsoft.onmicrosoft.com::acafcf14-4098-4a83-9425-e73571277a06" providerId="AD" clId="Web-{BEF78D51-BA79-443F-8DA4-38DA37805D3E}" dt="2021-10-20T19:02:13.337" v="19" actId="1076"/>
          <ac:picMkLst>
            <pc:docMk/>
            <pc:sldMk cId="2636939237" sldId="2076137579"/>
            <ac:picMk id="59" creationId="{8159DC71-B43C-4A9C-9B21-2A6E46CDE4DF}"/>
          </ac:picMkLst>
        </pc:picChg>
      </pc:sldChg>
      <pc:sldChg chg="add ord replId">
        <pc:chgData name="David Warner" userId="S::david_dwarnerii.com#ext#@microsoft.onmicrosoft.com::acafcf14-4098-4a83-9425-e73571277a06" providerId="AD" clId="Web-{BEF78D51-BA79-443F-8DA4-38DA37805D3E}" dt="2021-10-20T19:00:27.565" v="2"/>
        <pc:sldMkLst>
          <pc:docMk/>
          <pc:sldMk cId="1468240901" sldId="2147469561"/>
        </pc:sldMkLst>
      </pc:sldChg>
    </pc:docChg>
  </pc:docChgLst>
  <pc:docChgLst>
    <pc:chgData name="Julie Turner" userId="S::julie.turner_sympraxisconsulting.com#ext#@microsoft.onmicrosoft.com::51f00042-4c48-4111-9ee4-670ef2fc7d0e" providerId="AD" clId="Web-{12A2EC44-36DF-41B3-89B3-2212D18B25CB}"/>
    <pc:docChg chg="addSld delSld modSld modSection">
      <pc:chgData name="Julie Turner" userId="S::julie.turner_sympraxisconsulting.com#ext#@microsoft.onmicrosoft.com::51f00042-4c48-4111-9ee4-670ef2fc7d0e" providerId="AD" clId="Web-{12A2EC44-36DF-41B3-89B3-2212D18B25CB}" dt="2021-09-20T17:05:08.438" v="12" actId="20577"/>
      <pc:docMkLst>
        <pc:docMk/>
      </pc:docMkLst>
      <pc:sldChg chg="delSp modSp add del">
        <pc:chgData name="Julie Turner" userId="S::julie.turner_sympraxisconsulting.com#ext#@microsoft.onmicrosoft.com::51f00042-4c48-4111-9ee4-670ef2fc7d0e" providerId="AD" clId="Web-{12A2EC44-36DF-41B3-89B3-2212D18B25CB}" dt="2021-09-20T17:05:08.438" v="12" actId="20577"/>
        <pc:sldMkLst>
          <pc:docMk/>
          <pc:sldMk cId="2877399898" sldId="1623"/>
        </pc:sldMkLst>
        <pc:spChg chg="mod">
          <ac:chgData name="Julie Turner" userId="S::julie.turner_sympraxisconsulting.com#ext#@microsoft.onmicrosoft.com::51f00042-4c48-4111-9ee4-670ef2fc7d0e" providerId="AD" clId="Web-{12A2EC44-36DF-41B3-89B3-2212D18B25CB}" dt="2021-09-20T17:05:08.438" v="1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2A2EC44-36DF-41B3-89B3-2212D18B25CB}" dt="2021-09-20T17:04:57.828" v="2"/>
          <ac:spMkLst>
            <pc:docMk/>
            <pc:sldMk cId="2877399898" sldId="1623"/>
            <ac:spMk id="138" creationId="{718F9B28-A1C1-415E-8436-67C29A0E351F}"/>
          </ac:spMkLst>
        </pc:spChg>
      </pc:sldChg>
    </pc:docChg>
  </pc:docChgLst>
  <pc:docChgLst>
    <pc:chgData name="Alex Terentiev" userId="b089aebb-68c6-439e-96df-7e98da5a759e" providerId="ADAL" clId="{E8DC6BB5-F01E-41D2-8D85-8A6DA2127626}"/>
    <pc:docChg chg="custSel modSld">
      <pc:chgData name="Alex Terentiev" userId="b089aebb-68c6-439e-96df-7e98da5a759e" providerId="ADAL" clId="{E8DC6BB5-F01E-41D2-8D85-8A6DA2127626}" dt="2021-08-25T20:55:45.001" v="241" actId="1076"/>
      <pc:docMkLst>
        <pc:docMk/>
      </pc:docMkLst>
      <pc:sldChg chg="addSp delSp modSp mod">
        <pc:chgData name="Alex Terentiev" userId="b089aebb-68c6-439e-96df-7e98da5a759e" providerId="ADAL" clId="{E8DC6BB5-F01E-41D2-8D85-8A6DA2127626}" dt="2021-08-25T20:55:45.001" v="241" actId="1076"/>
        <pc:sldMkLst>
          <pc:docMk/>
          <pc:sldMk cId="4037611923" sldId="3334"/>
        </pc:sldMkLst>
        <pc:spChg chg="mod">
          <ac:chgData name="Alex Terentiev" userId="b089aebb-68c6-439e-96df-7e98da5a759e" providerId="ADAL" clId="{E8DC6BB5-F01E-41D2-8D85-8A6DA2127626}" dt="2021-08-25T20:51:23.797" v="223" actId="20577"/>
          <ac:spMkLst>
            <pc:docMk/>
            <pc:sldMk cId="4037611923" sldId="3334"/>
            <ac:spMk id="3" creationId="{CBDC9C38-872E-4048-96FE-C321FEF21EC1}"/>
          </ac:spMkLst>
        </pc:spChg>
        <pc:spChg chg="del">
          <ac:chgData name="Alex Terentiev" userId="b089aebb-68c6-439e-96df-7e98da5a759e" providerId="ADAL" clId="{E8DC6BB5-F01E-41D2-8D85-8A6DA2127626}" dt="2021-08-25T20:45:56.384" v="0" actId="478"/>
          <ac:spMkLst>
            <pc:docMk/>
            <pc:sldMk cId="4037611923" sldId="3334"/>
            <ac:spMk id="5" creationId="{36824840-97B8-4CD3-973B-58DD5372D487}"/>
          </ac:spMkLst>
        </pc:spChg>
        <pc:spChg chg="del mod">
          <ac:chgData name="Alex Terentiev" userId="b089aebb-68c6-439e-96df-7e98da5a759e" providerId="ADAL" clId="{E8DC6BB5-F01E-41D2-8D85-8A6DA2127626}" dt="2021-08-25T20:54:31.494" v="233" actId="478"/>
          <ac:spMkLst>
            <pc:docMk/>
            <pc:sldMk cId="4037611923" sldId="3334"/>
            <ac:spMk id="18" creationId="{208A9E92-9D85-4055-8803-5F202D4A3C5B}"/>
          </ac:spMkLst>
        </pc:spChg>
        <pc:picChg chg="del">
          <ac:chgData name="Alex Terentiev" userId="b089aebb-68c6-439e-96df-7e98da5a759e" providerId="ADAL" clId="{E8DC6BB5-F01E-41D2-8D85-8A6DA2127626}" dt="2021-08-25T20:53:21.868" v="225" actId="478"/>
          <ac:picMkLst>
            <pc:docMk/>
            <pc:sldMk cId="4037611923" sldId="3334"/>
            <ac:picMk id="4" creationId="{B3F9A445-05DC-43D1-BFF7-5A27F9130B25}"/>
          </ac:picMkLst>
        </pc:picChg>
        <pc:picChg chg="add mod">
          <ac:chgData name="Alex Terentiev" userId="b089aebb-68c6-439e-96df-7e98da5a759e" providerId="ADAL" clId="{E8DC6BB5-F01E-41D2-8D85-8A6DA2127626}" dt="2021-08-25T20:55:45.001" v="241" actId="1076"/>
          <ac:picMkLst>
            <pc:docMk/>
            <pc:sldMk cId="4037611923" sldId="3334"/>
            <ac:picMk id="20" creationId="{4C695AC4-0363-431D-AB38-F772AF7E8803}"/>
          </ac:picMkLst>
        </pc:picChg>
        <pc:picChg chg="del">
          <ac:chgData name="Alex Terentiev" userId="b089aebb-68c6-439e-96df-7e98da5a759e" providerId="ADAL" clId="{E8DC6BB5-F01E-41D2-8D85-8A6DA2127626}" dt="2021-08-25T20:53:21.020" v="224" actId="478"/>
          <ac:picMkLst>
            <pc:docMk/>
            <pc:sldMk cId="4037611923" sldId="3334"/>
            <ac:picMk id="22" creationId="{304FE793-2D72-4C3E-9F11-1E460928E665}"/>
          </ac:picMkLst>
        </pc:picChg>
        <pc:picChg chg="add mod">
          <ac:chgData name="Alex Terentiev" userId="b089aebb-68c6-439e-96df-7e98da5a759e" providerId="ADAL" clId="{E8DC6BB5-F01E-41D2-8D85-8A6DA2127626}" dt="2021-08-25T20:55:40.618" v="240" actId="1076"/>
          <ac:picMkLst>
            <pc:docMk/>
            <pc:sldMk cId="4037611923" sldId="3334"/>
            <ac:picMk id="1026" creationId="{0F1EEAB4-1A05-4EB4-AB3B-034DAF84B531}"/>
          </ac:picMkLst>
        </pc:picChg>
        <pc:picChg chg="add del mod">
          <ac:chgData name="Alex Terentiev" userId="b089aebb-68c6-439e-96df-7e98da5a759e" providerId="ADAL" clId="{E8DC6BB5-F01E-41D2-8D85-8A6DA2127626}" dt="2021-08-25T20:54:53.475" v="234" actId="478"/>
          <ac:picMkLst>
            <pc:docMk/>
            <pc:sldMk cId="4037611923" sldId="3334"/>
            <ac:picMk id="1028" creationId="{1E43E0E7-996C-41AB-AD69-06D489331C34}"/>
          </ac:picMkLst>
        </pc:picChg>
      </pc:sldChg>
    </pc:docChg>
  </pc:docChgLst>
  <pc:docChgLst>
    <pc:chgData name="David Warner" userId="S::david_dwarnerii.com#ext#@microsoft.onmicrosoft.com::acafcf14-4098-4a83-9425-e73571277a06" providerId="AD" clId="Web-{88CC0E42-7109-4978-AFCB-3D32620A8E5D}"/>
    <pc:docChg chg="modSld">
      <pc:chgData name="David Warner" userId="S::david_dwarnerii.com#ext#@microsoft.onmicrosoft.com::acafcf14-4098-4a83-9425-e73571277a06" providerId="AD" clId="Web-{88CC0E42-7109-4978-AFCB-3D32620A8E5D}" dt="2022-01-27T22:07:16.723" v="166" actId="20577"/>
      <pc:docMkLst>
        <pc:docMk/>
      </pc:docMkLst>
      <pc:sldChg chg="modSp">
        <pc:chgData name="David Warner" userId="S::david_dwarnerii.com#ext#@microsoft.onmicrosoft.com::acafcf14-4098-4a83-9425-e73571277a06" providerId="AD" clId="Web-{88CC0E42-7109-4978-AFCB-3D32620A8E5D}" dt="2022-01-27T21:56:08.305" v="30" actId="20577"/>
        <pc:sldMkLst>
          <pc:docMk/>
          <pc:sldMk cId="2967945684" sldId="277"/>
        </pc:sldMkLst>
        <pc:spChg chg="mod">
          <ac:chgData name="David Warner" userId="S::david_dwarnerii.com#ext#@microsoft.onmicrosoft.com::acafcf14-4098-4a83-9425-e73571277a06" providerId="AD" clId="Web-{88CC0E42-7109-4978-AFCB-3D32620A8E5D}" dt="2022-01-27T21:56:08.305" v="30" actId="20577"/>
          <ac:spMkLst>
            <pc:docMk/>
            <pc:sldMk cId="2967945684" sldId="277"/>
            <ac:spMk id="4" creationId="{A04E16D6-6682-4068-BF11-BA8E4E8E1BBC}"/>
          </ac:spMkLst>
        </pc:spChg>
      </pc:sldChg>
      <pc:sldChg chg="modSp addAnim delAnim">
        <pc:chgData name="David Warner" userId="S::david_dwarnerii.com#ext#@microsoft.onmicrosoft.com::acafcf14-4098-4a83-9425-e73571277a06" providerId="AD" clId="Web-{88CC0E42-7109-4978-AFCB-3D32620A8E5D}" dt="2022-01-27T21:55:46.804" v="26" actId="20577"/>
        <pc:sldMkLst>
          <pc:docMk/>
          <pc:sldMk cId="287163252" sldId="1567"/>
        </pc:sldMkLst>
        <pc:spChg chg="mod">
          <ac:chgData name="David Warner" userId="S::david_dwarnerii.com#ext#@microsoft.onmicrosoft.com::acafcf14-4098-4a83-9425-e73571277a06" providerId="AD" clId="Web-{88CC0E42-7109-4978-AFCB-3D32620A8E5D}" dt="2022-01-27T21:55:46.804" v="26" actId="20577"/>
          <ac:spMkLst>
            <pc:docMk/>
            <pc:sldMk cId="287163252" sldId="1567"/>
            <ac:spMk id="5" creationId="{9B6ECC88-D921-48D6-BA85-F52F354F9C35}"/>
          </ac:spMkLst>
        </pc:spChg>
        <pc:spChg chg="mod">
          <ac:chgData name="David Warner" userId="S::david_dwarnerii.com#ext#@microsoft.onmicrosoft.com::acafcf14-4098-4a83-9425-e73571277a06" providerId="AD" clId="Web-{88CC0E42-7109-4978-AFCB-3D32620A8E5D}" dt="2022-01-27T21:55:21.101" v="8"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88CC0E42-7109-4978-AFCB-3D32620A8E5D}" dt="2022-01-27T21:56:26.539" v="36"/>
        <pc:sldMkLst>
          <pc:docMk/>
          <pc:sldMk cId="2877399898" sldId="1623"/>
        </pc:sldMkLst>
        <pc:spChg chg="add">
          <ac:chgData name="David Warner" userId="S::david_dwarnerii.com#ext#@microsoft.onmicrosoft.com::acafcf14-4098-4a83-9425-e73571277a06" providerId="AD" clId="Web-{88CC0E42-7109-4978-AFCB-3D32620A8E5D}" dt="2022-01-27T21:56:26.539" v="36"/>
          <ac:spMkLst>
            <pc:docMk/>
            <pc:sldMk cId="2877399898" sldId="1623"/>
            <ac:spMk id="138" creationId="{5D5544D7-E57D-4A25-A597-CA03ED27D2BF}"/>
          </ac:spMkLst>
        </pc:spChg>
      </pc:sldChg>
      <pc:sldChg chg="addSp">
        <pc:chgData name="David Warner" userId="S::david_dwarnerii.com#ext#@microsoft.onmicrosoft.com::acafcf14-4098-4a83-9425-e73571277a06" providerId="AD" clId="Web-{88CC0E42-7109-4978-AFCB-3D32620A8E5D}" dt="2022-01-27T21:56:24.711" v="35"/>
        <pc:sldMkLst>
          <pc:docMk/>
          <pc:sldMk cId="2253365439" sldId="1642"/>
        </pc:sldMkLst>
        <pc:spChg chg="add">
          <ac:chgData name="David Warner" userId="S::david_dwarnerii.com#ext#@microsoft.onmicrosoft.com::acafcf14-4098-4a83-9425-e73571277a06" providerId="AD" clId="Web-{88CC0E42-7109-4978-AFCB-3D32620A8E5D}" dt="2022-01-27T21:56:24.711" v="35"/>
          <ac:spMkLst>
            <pc:docMk/>
            <pc:sldMk cId="2253365439" sldId="1642"/>
            <ac:spMk id="4" creationId="{BBB46E2F-1173-4F34-ABEF-08C7FABBF09A}"/>
          </ac:spMkLst>
        </pc:spChg>
      </pc:sldChg>
      <pc:sldChg chg="addSp modSp">
        <pc:chgData name="David Warner" userId="S::david_dwarnerii.com#ext#@microsoft.onmicrosoft.com::acafcf14-4098-4a83-9425-e73571277a06" providerId="AD" clId="Web-{88CC0E42-7109-4978-AFCB-3D32620A8E5D}" dt="2022-01-27T22:05:29.034" v="145" actId="20577"/>
        <pc:sldMkLst>
          <pc:docMk/>
          <pc:sldMk cId="10702720" sldId="2079"/>
        </pc:sldMkLst>
        <pc:spChg chg="mod">
          <ac:chgData name="David Warner" userId="S::david_dwarnerii.com#ext#@microsoft.onmicrosoft.com::acafcf14-4098-4a83-9425-e73571277a06" providerId="AD" clId="Web-{88CC0E42-7109-4978-AFCB-3D32620A8E5D}" dt="2022-01-27T22:05:29.034" v="145" actId="20577"/>
          <ac:spMkLst>
            <pc:docMk/>
            <pc:sldMk cId="10702720" sldId="2079"/>
            <ac:spMk id="8" creationId="{00000000-0000-0000-0000-000000000000}"/>
          </ac:spMkLst>
        </pc:spChg>
        <pc:picChg chg="mod">
          <ac:chgData name="David Warner" userId="S::david_dwarnerii.com#ext#@microsoft.onmicrosoft.com::acafcf14-4098-4a83-9425-e73571277a06" providerId="AD" clId="Web-{88CC0E42-7109-4978-AFCB-3D32620A8E5D}" dt="2022-01-27T21:57:54.463" v="51" actId="1076"/>
          <ac:picMkLst>
            <pc:docMk/>
            <pc:sldMk cId="10702720" sldId="2079"/>
            <ac:picMk id="2" creationId="{619630DA-55FA-465E-83F2-A89A5DE2BB6A}"/>
          </ac:picMkLst>
        </pc:picChg>
        <pc:picChg chg="add mod">
          <ac:chgData name="David Warner" userId="S::david_dwarnerii.com#ext#@microsoft.onmicrosoft.com::acafcf14-4098-4a83-9425-e73571277a06" providerId="AD" clId="Web-{88CC0E42-7109-4978-AFCB-3D32620A8E5D}" dt="2022-01-27T21:58:32.432" v="56"/>
          <ac:picMkLst>
            <pc:docMk/>
            <pc:sldMk cId="10702720" sldId="2079"/>
            <ac:picMk id="10" creationId="{5409D8D9-ED25-4FFB-A122-186294A960A1}"/>
          </ac:picMkLst>
        </pc:picChg>
        <pc:picChg chg="mod">
          <ac:chgData name="David Warner" userId="S::david_dwarnerii.com#ext#@microsoft.onmicrosoft.com::acafcf14-4098-4a83-9425-e73571277a06" providerId="AD" clId="Web-{88CC0E42-7109-4978-AFCB-3D32620A8E5D}" dt="2022-01-27T21:57:46.322" v="48"/>
          <ac:picMkLst>
            <pc:docMk/>
            <pc:sldMk cId="10702720" sldId="2079"/>
            <ac:picMk id="11" creationId="{1969CEB2-97BE-4D53-B93F-16FBDB07A39C}"/>
          </ac:picMkLst>
        </pc:picChg>
        <pc:picChg chg="mod">
          <ac:chgData name="David Warner" userId="S::david_dwarnerii.com#ext#@microsoft.onmicrosoft.com::acafcf14-4098-4a83-9425-e73571277a06" providerId="AD" clId="Web-{88CC0E42-7109-4978-AFCB-3D32620A8E5D}" dt="2022-01-27T21:57:58.369" v="53" actId="1076"/>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88CC0E42-7109-4978-AFCB-3D32620A8E5D}" dt="2022-01-27T21:56:23.164" v="34"/>
        <pc:sldMkLst>
          <pc:docMk/>
          <pc:sldMk cId="4037611923" sldId="3334"/>
        </pc:sldMkLst>
        <pc:spChg chg="add">
          <ac:chgData name="David Warner" userId="S::david_dwarnerii.com#ext#@microsoft.onmicrosoft.com::acafcf14-4098-4a83-9425-e73571277a06" providerId="AD" clId="Web-{88CC0E42-7109-4978-AFCB-3D32620A8E5D}" dt="2022-01-27T21:56:23.164" v="34"/>
          <ac:spMkLst>
            <pc:docMk/>
            <pc:sldMk cId="4037611923" sldId="3334"/>
            <ac:spMk id="4" creationId="{68B86D44-7263-4332-9C80-7C5584B38694}"/>
          </ac:spMkLst>
        </pc:spChg>
      </pc:sldChg>
      <pc:sldChg chg="addSp modSp">
        <pc:chgData name="David Warner" userId="S::david_dwarnerii.com#ext#@microsoft.onmicrosoft.com::acafcf14-4098-4a83-9425-e73571277a06" providerId="AD" clId="Web-{88CC0E42-7109-4978-AFCB-3D32620A8E5D}" dt="2022-01-27T22:07:16.723" v="166" actId="20577"/>
        <pc:sldMkLst>
          <pc:docMk/>
          <pc:sldMk cId="778883926" sldId="2076136264"/>
        </pc:sldMkLst>
        <pc:spChg chg="mod">
          <ac:chgData name="David Warner" userId="S::david_dwarnerii.com#ext#@microsoft.onmicrosoft.com::acafcf14-4098-4a83-9425-e73571277a06" providerId="AD" clId="Web-{88CC0E42-7109-4978-AFCB-3D32620A8E5D}" dt="2022-01-27T22:07:16.723" v="166"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88CC0E42-7109-4978-AFCB-3D32620A8E5D}" dt="2022-01-27T22:05:53.425" v="153" actId="1076"/>
          <ac:picMkLst>
            <pc:docMk/>
            <pc:sldMk cId="778883926" sldId="2076136264"/>
            <ac:picMk id="6" creationId="{6B96880A-89CD-4450-AE79-E2EC4F9F20C6}"/>
          </ac:picMkLst>
        </pc:picChg>
        <pc:picChg chg="add mod">
          <ac:chgData name="David Warner" userId="S::david_dwarnerii.com#ext#@microsoft.onmicrosoft.com::acafcf14-4098-4a83-9425-e73571277a06" providerId="AD" clId="Web-{88CC0E42-7109-4978-AFCB-3D32620A8E5D}" dt="2022-01-27T22:05:47.659" v="152" actId="1076"/>
          <ac:picMkLst>
            <pc:docMk/>
            <pc:sldMk cId="778883926" sldId="2076136264"/>
            <ac:picMk id="8" creationId="{5CE79840-1779-4FD7-A591-EC889F37EF9E}"/>
          </ac:picMkLst>
        </pc:picChg>
        <pc:picChg chg="mod">
          <ac:chgData name="David Warner" userId="S::david_dwarnerii.com#ext#@microsoft.onmicrosoft.com::acafcf14-4098-4a83-9425-e73571277a06" providerId="AD" clId="Web-{88CC0E42-7109-4978-AFCB-3D32620A8E5D}" dt="2022-01-27T22:05:45.347" v="151" actId="1076"/>
          <ac:picMkLst>
            <pc:docMk/>
            <pc:sldMk cId="778883926" sldId="2076136264"/>
            <ac:picMk id="9" creationId="{A32F44C1-4787-4278-9FA5-D22D2BA48DAE}"/>
          </ac:picMkLst>
        </pc:picChg>
        <pc:picChg chg="mod">
          <ac:chgData name="David Warner" userId="S::david_dwarnerii.com#ext#@microsoft.onmicrosoft.com::acafcf14-4098-4a83-9425-e73571277a06" providerId="AD" clId="Web-{88CC0E42-7109-4978-AFCB-3D32620A8E5D}" dt="2022-01-27T22:05:35.737" v="14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88CC0E42-7109-4978-AFCB-3D32620A8E5D}" dt="2022-01-27T21:56:21.055" v="33"/>
        <pc:sldMkLst>
          <pc:docMk/>
          <pc:sldMk cId="2925091645" sldId="2076136308"/>
        </pc:sldMkLst>
        <pc:spChg chg="add">
          <ac:chgData name="David Warner" userId="S::david_dwarnerii.com#ext#@microsoft.onmicrosoft.com::acafcf14-4098-4a83-9425-e73571277a06" providerId="AD" clId="Web-{88CC0E42-7109-4978-AFCB-3D32620A8E5D}" dt="2022-01-27T21:56:21.055" v="33"/>
          <ac:spMkLst>
            <pc:docMk/>
            <pc:sldMk cId="2925091645" sldId="2076136308"/>
            <ac:spMk id="20" creationId="{47CA9966-B8C8-4D81-B2B8-E213FE2277B8}"/>
          </ac:spMkLst>
        </pc:spChg>
      </pc:sldChg>
      <pc:sldChg chg="addSp">
        <pc:chgData name="David Warner" userId="S::david_dwarnerii.com#ext#@microsoft.onmicrosoft.com::acafcf14-4098-4a83-9425-e73571277a06" providerId="AD" clId="Web-{88CC0E42-7109-4978-AFCB-3D32620A8E5D}" dt="2022-01-27T21:56:30.024" v="39"/>
        <pc:sldMkLst>
          <pc:docMk/>
          <pc:sldMk cId="1870885731" sldId="2076137777"/>
        </pc:sldMkLst>
        <pc:spChg chg="add">
          <ac:chgData name="David Warner" userId="S::david_dwarnerii.com#ext#@microsoft.onmicrosoft.com::acafcf14-4098-4a83-9425-e73571277a06" providerId="AD" clId="Web-{88CC0E42-7109-4978-AFCB-3D32620A8E5D}" dt="2022-01-27T21:56:30.024" v="39"/>
          <ac:spMkLst>
            <pc:docMk/>
            <pc:sldMk cId="1870885731" sldId="2076137777"/>
            <ac:spMk id="4" creationId="{6A002B8D-24B9-40A1-B969-4C9258C4D19E}"/>
          </ac:spMkLst>
        </pc:spChg>
      </pc:sldChg>
      <pc:sldChg chg="addSp">
        <pc:chgData name="David Warner" userId="S::david_dwarnerii.com#ext#@microsoft.onmicrosoft.com::acafcf14-4098-4a83-9425-e73571277a06" providerId="AD" clId="Web-{88CC0E42-7109-4978-AFCB-3D32620A8E5D}" dt="2022-01-27T21:56:31.821" v="40"/>
        <pc:sldMkLst>
          <pc:docMk/>
          <pc:sldMk cId="4264513327" sldId="2076137808"/>
        </pc:sldMkLst>
        <pc:spChg chg="add">
          <ac:chgData name="David Warner" userId="S::david_dwarnerii.com#ext#@microsoft.onmicrosoft.com::acafcf14-4098-4a83-9425-e73571277a06" providerId="AD" clId="Web-{88CC0E42-7109-4978-AFCB-3D32620A8E5D}" dt="2022-01-27T21:56:31.821" v="40"/>
          <ac:spMkLst>
            <pc:docMk/>
            <pc:sldMk cId="4264513327" sldId="2076137808"/>
            <ac:spMk id="2" creationId="{47D7A457-6FBA-4AFC-AF61-A3F7C6C29428}"/>
          </ac:spMkLst>
        </pc:spChg>
      </pc:sldChg>
      <pc:sldChg chg="addSp">
        <pc:chgData name="David Warner" userId="S::david_dwarnerii.com#ext#@microsoft.onmicrosoft.com::acafcf14-4098-4a83-9425-e73571277a06" providerId="AD" clId="Web-{88CC0E42-7109-4978-AFCB-3D32620A8E5D}" dt="2022-01-27T21:56:36.508" v="42"/>
        <pc:sldMkLst>
          <pc:docMk/>
          <pc:sldMk cId="3048732025" sldId="2076137809"/>
        </pc:sldMkLst>
        <pc:spChg chg="add">
          <ac:chgData name="David Warner" userId="S::david_dwarnerii.com#ext#@microsoft.onmicrosoft.com::acafcf14-4098-4a83-9425-e73571277a06" providerId="AD" clId="Web-{88CC0E42-7109-4978-AFCB-3D32620A8E5D}" dt="2022-01-27T21:56:36.508" v="42"/>
          <ac:spMkLst>
            <pc:docMk/>
            <pc:sldMk cId="3048732025" sldId="2076137809"/>
            <ac:spMk id="3" creationId="{EC443353-9847-49EA-B31A-BDAF8EDF7678}"/>
          </ac:spMkLst>
        </pc:spChg>
      </pc:sldChg>
      <pc:sldChg chg="addSp">
        <pc:chgData name="David Warner" userId="S::david_dwarnerii.com#ext#@microsoft.onmicrosoft.com::acafcf14-4098-4a83-9425-e73571277a06" providerId="AD" clId="Web-{88CC0E42-7109-4978-AFCB-3D32620A8E5D}" dt="2022-01-27T21:56:34.774" v="41"/>
        <pc:sldMkLst>
          <pc:docMk/>
          <pc:sldMk cId="1812315545" sldId="2134805597"/>
        </pc:sldMkLst>
        <pc:spChg chg="add">
          <ac:chgData name="David Warner" userId="S::david_dwarnerii.com#ext#@microsoft.onmicrosoft.com::acafcf14-4098-4a83-9425-e73571277a06" providerId="AD" clId="Web-{88CC0E42-7109-4978-AFCB-3D32620A8E5D}" dt="2022-01-27T21:56:34.774" v="41"/>
          <ac:spMkLst>
            <pc:docMk/>
            <pc:sldMk cId="1812315545" sldId="2134805597"/>
            <ac:spMk id="3" creationId="{6140F674-A09A-4DD0-A7C5-D35ED41AEB5D}"/>
          </ac:spMkLst>
        </pc:spChg>
      </pc:sldChg>
      <pc:sldChg chg="addSp">
        <pc:chgData name="David Warner" userId="S::david_dwarnerii.com#ext#@microsoft.onmicrosoft.com::acafcf14-4098-4a83-9425-e73571277a06" providerId="AD" clId="Web-{88CC0E42-7109-4978-AFCB-3D32620A8E5D}" dt="2022-01-27T21:56:16.305" v="31"/>
        <pc:sldMkLst>
          <pc:docMk/>
          <pc:sldMk cId="154491924" sldId="2134805599"/>
        </pc:sldMkLst>
        <pc:spChg chg="add">
          <ac:chgData name="David Warner" userId="S::david_dwarnerii.com#ext#@microsoft.onmicrosoft.com::acafcf14-4098-4a83-9425-e73571277a06" providerId="AD" clId="Web-{88CC0E42-7109-4978-AFCB-3D32620A8E5D}" dt="2022-01-27T21:56:16.305" v="31"/>
          <ac:spMkLst>
            <pc:docMk/>
            <pc:sldMk cId="154491924" sldId="2134805599"/>
            <ac:spMk id="19" creationId="{7D413C4B-909B-4FDD-A481-5D7615603482}"/>
          </ac:spMkLst>
        </pc:spChg>
      </pc:sldChg>
      <pc:sldChg chg="addSp">
        <pc:chgData name="David Warner" userId="S::david_dwarnerii.com#ext#@microsoft.onmicrosoft.com::acafcf14-4098-4a83-9425-e73571277a06" providerId="AD" clId="Web-{88CC0E42-7109-4978-AFCB-3D32620A8E5D}" dt="2022-01-27T21:56:28.555" v="38"/>
        <pc:sldMkLst>
          <pc:docMk/>
          <pc:sldMk cId="837812005" sldId="2134805600"/>
        </pc:sldMkLst>
        <pc:spChg chg="add">
          <ac:chgData name="David Warner" userId="S::david_dwarnerii.com#ext#@microsoft.onmicrosoft.com::acafcf14-4098-4a83-9425-e73571277a06" providerId="AD" clId="Web-{88CC0E42-7109-4978-AFCB-3D32620A8E5D}" dt="2022-01-27T21:56:28.555" v="38"/>
          <ac:spMkLst>
            <pc:docMk/>
            <pc:sldMk cId="837812005" sldId="2134805600"/>
            <ac:spMk id="2" creationId="{52D48F03-31AE-4C90-9FD8-69B72F9F9E1A}"/>
          </ac:spMkLst>
        </pc:spChg>
      </pc:sldChg>
      <pc:sldChg chg="addSp">
        <pc:chgData name="David Warner" userId="S::david_dwarnerii.com#ext#@microsoft.onmicrosoft.com::acafcf14-4098-4a83-9425-e73571277a06" providerId="AD" clId="Web-{88CC0E42-7109-4978-AFCB-3D32620A8E5D}" dt="2022-01-27T21:56:27.805" v="37"/>
        <pc:sldMkLst>
          <pc:docMk/>
          <pc:sldMk cId="3507379078" sldId="2134805601"/>
        </pc:sldMkLst>
        <pc:spChg chg="add">
          <ac:chgData name="David Warner" userId="S::david_dwarnerii.com#ext#@microsoft.onmicrosoft.com::acafcf14-4098-4a83-9425-e73571277a06" providerId="AD" clId="Web-{88CC0E42-7109-4978-AFCB-3D32620A8E5D}" dt="2022-01-27T21:56:27.805" v="37"/>
          <ac:spMkLst>
            <pc:docMk/>
            <pc:sldMk cId="3507379078" sldId="2134805601"/>
            <ac:spMk id="4" creationId="{C0FFE111-0B7C-4AEB-B742-CD91A6282FE6}"/>
          </ac:spMkLst>
        </pc:spChg>
      </pc:sldChg>
      <pc:sldChg chg="addSp">
        <pc:chgData name="David Warner" userId="S::david_dwarnerii.com#ext#@microsoft.onmicrosoft.com::acafcf14-4098-4a83-9425-e73571277a06" providerId="AD" clId="Web-{88CC0E42-7109-4978-AFCB-3D32620A8E5D}" dt="2022-01-27T21:56:17.852" v="32"/>
        <pc:sldMkLst>
          <pc:docMk/>
          <pc:sldMk cId="3743370006" sldId="2134805602"/>
        </pc:sldMkLst>
        <pc:spChg chg="add">
          <ac:chgData name="David Warner" userId="S::david_dwarnerii.com#ext#@microsoft.onmicrosoft.com::acafcf14-4098-4a83-9425-e73571277a06" providerId="AD" clId="Web-{88CC0E42-7109-4978-AFCB-3D32620A8E5D}" dt="2022-01-27T21:56:17.852" v="32"/>
          <ac:spMkLst>
            <pc:docMk/>
            <pc:sldMk cId="3743370006" sldId="2134805602"/>
            <ac:spMk id="4" creationId="{2A938999-4851-44FF-A03A-7CF98859A9EF}"/>
          </ac:spMkLst>
        </pc:spChg>
      </pc:sldChg>
    </pc:docChg>
  </pc:docChgLst>
  <pc:docChgLst>
    <pc:chgData name="Hugo Bernier" userId="846ef6cd-3f11-462c-a4be-44fff9f1a751" providerId="ADAL" clId="{264EB2AF-024E-4B9F-A1AB-6E9BDB35F90C}"/>
    <pc:docChg chg="undo custSel addSld delSld modSld modSection">
      <pc:chgData name="Hugo Bernier" userId="846ef6cd-3f11-462c-a4be-44fff9f1a751" providerId="ADAL" clId="{264EB2AF-024E-4B9F-A1AB-6E9BDB35F90C}" dt="2021-09-23T07:27:23.452" v="513"/>
      <pc:docMkLst>
        <pc:docMk/>
      </pc:docMkLst>
      <pc:sldChg chg="addSp">
        <pc:chgData name="Hugo Bernier" userId="846ef6cd-3f11-462c-a4be-44fff9f1a751" providerId="ADAL" clId="{264EB2AF-024E-4B9F-A1AB-6E9BDB35F90C}" dt="2021-09-23T06:15:11.327" v="221"/>
        <pc:sldMkLst>
          <pc:docMk/>
          <pc:sldMk cId="2450455077" sldId="2076137579"/>
        </pc:sldMkLst>
        <pc:picChg chg="add">
          <ac:chgData name="Hugo Bernier" userId="846ef6cd-3f11-462c-a4be-44fff9f1a751" providerId="ADAL" clId="{264EB2AF-024E-4B9F-A1AB-6E9BDB35F90C}" dt="2021-09-23T06:15:11.327" v="221"/>
          <ac:picMkLst>
            <pc:docMk/>
            <pc:sldMk cId="2450455077" sldId="2076137579"/>
            <ac:picMk id="1026" creationId="{ABA76202-D97A-401C-9219-7A6D42BB0130}"/>
          </ac:picMkLst>
        </pc:picChg>
      </pc:sldChg>
      <pc:sldChg chg="addSp">
        <pc:chgData name="Hugo Bernier" userId="846ef6cd-3f11-462c-a4be-44fff9f1a751" providerId="ADAL" clId="{264EB2AF-024E-4B9F-A1AB-6E9BDB35F90C}" dt="2021-09-23T06:23:34.794" v="386"/>
        <pc:sldMkLst>
          <pc:docMk/>
          <pc:sldMk cId="2464244867" sldId="2076137579"/>
        </pc:sldMkLst>
        <pc:picChg chg="add">
          <ac:chgData name="Hugo Bernier" userId="846ef6cd-3f11-462c-a4be-44fff9f1a751" providerId="ADAL" clId="{264EB2AF-024E-4B9F-A1AB-6E9BDB35F90C}" dt="2021-09-23T06:23:34.794" v="386"/>
          <ac:picMkLst>
            <pc:docMk/>
            <pc:sldMk cId="2464244867" sldId="2076137579"/>
            <ac:picMk id="2050" creationId="{4FEF73C7-6A9F-47FE-A7F8-DA46884CE383}"/>
          </ac:picMkLst>
        </pc:picChg>
      </pc:sldChg>
      <pc:sldChg chg="addSp delSp modSp add del mod modNotesTx">
        <pc:chgData name="Hugo Bernier" userId="846ef6cd-3f11-462c-a4be-44fff9f1a751" providerId="ADAL" clId="{264EB2AF-024E-4B9F-A1AB-6E9BDB35F90C}" dt="2021-09-23T07:27:23.452" v="513"/>
        <pc:sldMkLst>
          <pc:docMk/>
          <pc:sldMk cId="2636939237" sldId="2076137579"/>
        </pc:sldMkLst>
        <pc:spChg chg="ord">
          <ac:chgData name="Hugo Bernier" userId="846ef6cd-3f11-462c-a4be-44fff9f1a751" providerId="ADAL" clId="{264EB2AF-024E-4B9F-A1AB-6E9BDB35F90C}" dt="2021-09-23T07:23:01.067" v="480" actId="166"/>
          <ac:spMkLst>
            <pc:docMk/>
            <pc:sldMk cId="2636939237" sldId="2076137579"/>
            <ac:spMk id="2" creationId="{4EDF62F3-12E9-44F2-ADF4-F7AEA5750C8C}"/>
          </ac:spMkLst>
        </pc:spChg>
        <pc:spChg chg="mod modVis">
          <ac:chgData name="Hugo Bernier" userId="846ef6cd-3f11-462c-a4be-44fff9f1a751" providerId="ADAL" clId="{264EB2AF-024E-4B9F-A1AB-6E9BDB35F90C}" dt="2021-09-23T07:23:37.141" v="505" actId="6549"/>
          <ac:spMkLst>
            <pc:docMk/>
            <pc:sldMk cId="2636939237" sldId="2076137579"/>
            <ac:spMk id="3" creationId="{CBDC9C38-872E-4048-96FE-C321FEF21EC1}"/>
          </ac:spMkLst>
        </pc:spChg>
        <pc:spChg chg="del">
          <ac:chgData name="Hugo Bernier" userId="846ef6cd-3f11-462c-a4be-44fff9f1a751" providerId="ADAL" clId="{264EB2AF-024E-4B9F-A1AB-6E9BDB35F90C}" dt="2021-09-23T04:58:57.019" v="0" actId="478"/>
          <ac:spMkLst>
            <pc:docMk/>
            <pc:sldMk cId="2636939237" sldId="2076137579"/>
            <ac:spMk id="4" creationId="{B52C3B81-7179-4776-AB69-3F2FF42C524A}"/>
          </ac:spMkLst>
        </pc:spChg>
        <pc:spChg chg="mod modVis">
          <ac:chgData name="Hugo Bernier" userId="846ef6cd-3f11-462c-a4be-44fff9f1a751" providerId="ADAL" clId="{264EB2AF-024E-4B9F-A1AB-6E9BDB35F90C}" dt="2021-09-23T06:51:20.562" v="421" actId="14429"/>
          <ac:spMkLst>
            <pc:docMk/>
            <pc:sldMk cId="2636939237" sldId="2076137579"/>
            <ac:spMk id="5" creationId="{D99E2DB0-70F3-400F-878F-33AE8632B7BC}"/>
          </ac:spMkLst>
        </pc:spChg>
        <pc:spChg chg="add mod ord">
          <ac:chgData name="Hugo Bernier" userId="846ef6cd-3f11-462c-a4be-44fff9f1a751" providerId="ADAL" clId="{264EB2AF-024E-4B9F-A1AB-6E9BDB35F90C}" dt="2021-09-23T07:23:24.612" v="503" actId="171"/>
          <ac:spMkLst>
            <pc:docMk/>
            <pc:sldMk cId="2636939237" sldId="2076137579"/>
            <ac:spMk id="21" creationId="{A806786B-11B2-4F52-8281-A01E01253691}"/>
          </ac:spMkLst>
        </pc:spChg>
        <pc:grpChg chg="add del mod">
          <ac:chgData name="Hugo Bernier" userId="846ef6cd-3f11-462c-a4be-44fff9f1a751" providerId="ADAL" clId="{264EB2AF-024E-4B9F-A1AB-6E9BDB35F90C}" dt="2021-09-23T06:24:50.213" v="409" actId="165"/>
          <ac:grpSpMkLst>
            <pc:docMk/>
            <pc:sldMk cId="2636939237" sldId="2076137579"/>
            <ac:grpSpMk id="4" creationId="{C3943DA0-AE0C-42D3-B22E-DB34AB034967}"/>
          </ac:grpSpMkLst>
        </pc:grpChg>
        <pc:grpChg chg="add mod">
          <ac:chgData name="Hugo Bernier" userId="846ef6cd-3f11-462c-a4be-44fff9f1a751" providerId="ADAL" clId="{264EB2AF-024E-4B9F-A1AB-6E9BDB35F90C}" dt="2021-09-23T07:22:49.373" v="479" actId="1076"/>
          <ac:grpSpMkLst>
            <pc:docMk/>
            <pc:sldMk cId="2636939237" sldId="2076137579"/>
            <ac:grpSpMk id="4" creationId="{F350EF97-1A18-41DF-9520-28D73C82218E}"/>
          </ac:grpSpMkLst>
        </pc:grpChg>
        <pc:grpChg chg="add del mod">
          <ac:chgData name="Hugo Bernier" userId="846ef6cd-3f11-462c-a4be-44fff9f1a751" providerId="ADAL" clId="{264EB2AF-024E-4B9F-A1AB-6E9BDB35F90C}" dt="2021-09-23T06:53:13.376" v="466" actId="165"/>
          <ac:grpSpMkLst>
            <pc:docMk/>
            <pc:sldMk cId="2636939237" sldId="2076137579"/>
            <ac:grpSpMk id="21" creationId="{AACEC8B2-90D5-46E2-97AD-CBECE268736C}"/>
          </ac:grpSpMkLst>
        </pc:grpChg>
        <pc:grpChg chg="del">
          <ac:chgData name="Hugo Bernier" userId="846ef6cd-3f11-462c-a4be-44fff9f1a751" providerId="ADAL" clId="{264EB2AF-024E-4B9F-A1AB-6E9BDB35F90C}" dt="2021-09-23T04:58:59.358" v="1" actId="478"/>
          <ac:grpSpMkLst>
            <pc:docMk/>
            <pc:sldMk cId="2636939237" sldId="2076137579"/>
            <ac:grpSpMk id="64" creationId="{F8F2F2EB-59D3-4B9C-AE60-6B8AA8555931}"/>
          </ac:grpSpMkLst>
        </pc:grpChg>
        <pc:picChg chg="add mod topLvl">
          <ac:chgData name="Hugo Bernier" userId="846ef6cd-3f11-462c-a4be-44fff9f1a751" providerId="ADAL" clId="{264EB2AF-024E-4B9F-A1AB-6E9BDB35F90C}" dt="2021-09-23T06:53:13.376" v="466" actId="165"/>
          <ac:picMkLst>
            <pc:docMk/>
            <pc:sldMk cId="2636939237" sldId="2076137579"/>
            <ac:picMk id="19" creationId="{EA8F9C8E-8CFC-448B-A6AA-38C1495B92EF}"/>
          </ac:picMkLst>
        </pc:picChg>
        <pc:picChg chg="add del mod">
          <ac:chgData name="Hugo Bernier" userId="846ef6cd-3f11-462c-a4be-44fff9f1a751" providerId="ADAL" clId="{264EB2AF-024E-4B9F-A1AB-6E9BDB35F90C}" dt="2021-09-23T05:01:05.194" v="14" actId="478"/>
          <ac:picMkLst>
            <pc:docMk/>
            <pc:sldMk cId="2636939237" sldId="2076137579"/>
            <ac:picMk id="21" creationId="{88EFA246-1C85-4A9E-A44B-F9B5FE7DB636}"/>
          </ac:picMkLst>
        </pc:picChg>
        <pc:picChg chg="add del">
          <ac:chgData name="Hugo Bernier" userId="846ef6cd-3f11-462c-a4be-44fff9f1a751" providerId="ADAL" clId="{264EB2AF-024E-4B9F-A1AB-6E9BDB35F90C}" dt="2021-09-23T05:00:41.990" v="13" actId="478"/>
          <ac:picMkLst>
            <pc:docMk/>
            <pc:sldMk cId="2636939237" sldId="2076137579"/>
            <ac:picMk id="24" creationId="{55CF0723-6716-42BC-95EF-0F6E3A0BCE9F}"/>
          </ac:picMkLst>
        </pc:picChg>
        <pc:picChg chg="add mod topLvl">
          <ac:chgData name="Hugo Bernier" userId="846ef6cd-3f11-462c-a4be-44fff9f1a751" providerId="ADAL" clId="{264EB2AF-024E-4B9F-A1AB-6E9BDB35F90C}" dt="2021-09-23T06:53:13.376" v="466" actId="165"/>
          <ac:picMkLst>
            <pc:docMk/>
            <pc:sldMk cId="2636939237" sldId="2076137579"/>
            <ac:picMk id="26" creationId="{C8A28E8B-6658-4C6D-83E6-54DD49D7CCA6}"/>
          </ac:picMkLst>
        </pc:picChg>
        <pc:picChg chg="mod">
          <ac:chgData name="Hugo Bernier" userId="846ef6cd-3f11-462c-a4be-44fff9f1a751" providerId="ADAL" clId="{264EB2AF-024E-4B9F-A1AB-6E9BDB35F90C}" dt="2021-09-23T07:23:52.397" v="508" actId="1076"/>
          <ac:picMkLst>
            <pc:docMk/>
            <pc:sldMk cId="2636939237" sldId="2076137579"/>
            <ac:picMk id="32" creationId="{1C8A8DDC-AFDC-463F-9C81-ACFC9D208E3B}"/>
          </ac:picMkLst>
        </pc:picChg>
        <pc:picChg chg="mod">
          <ac:chgData name="Hugo Bernier" userId="846ef6cd-3f11-462c-a4be-44fff9f1a751" providerId="ADAL" clId="{264EB2AF-024E-4B9F-A1AB-6E9BDB35F90C}" dt="2021-09-23T07:23:43.583" v="506" actId="1076"/>
          <ac:picMkLst>
            <pc:docMk/>
            <pc:sldMk cId="2636939237" sldId="2076137579"/>
            <ac:picMk id="33" creationId="{6B1F3093-F79F-44B1-BE20-443071F6A2F4}"/>
          </ac:picMkLst>
        </pc:picChg>
        <pc:picChg chg="mod">
          <ac:chgData name="Hugo Bernier" userId="846ef6cd-3f11-462c-a4be-44fff9f1a751" providerId="ADAL" clId="{264EB2AF-024E-4B9F-A1AB-6E9BDB35F90C}" dt="2021-09-23T07:23:58.693" v="509" actId="1076"/>
          <ac:picMkLst>
            <pc:docMk/>
            <pc:sldMk cId="2636939237" sldId="2076137579"/>
            <ac:picMk id="53" creationId="{BBBC493E-5150-458A-AC20-DF479C572EED}"/>
          </ac:picMkLst>
        </pc:picChg>
        <pc:picChg chg="mod">
          <ac:chgData name="Hugo Bernier" userId="846ef6cd-3f11-462c-a4be-44fff9f1a751" providerId="ADAL" clId="{264EB2AF-024E-4B9F-A1AB-6E9BDB35F90C}" dt="2021-09-23T07:23:47.573" v="507" actId="1076"/>
          <ac:picMkLst>
            <pc:docMk/>
            <pc:sldMk cId="2636939237" sldId="2076137579"/>
            <ac:picMk id="57" creationId="{F75BB09E-985C-4106-AF90-713DE0AD28B6}"/>
          </ac:picMkLst>
        </pc:picChg>
        <pc:picChg chg="del">
          <ac:chgData name="Hugo Bernier" userId="846ef6cd-3f11-462c-a4be-44fff9f1a751" providerId="ADAL" clId="{264EB2AF-024E-4B9F-A1AB-6E9BDB35F90C}" dt="2021-09-23T04:59:02.030" v="2" actId="478"/>
          <ac:picMkLst>
            <pc:docMk/>
            <pc:sldMk cId="2636939237" sldId="2076137579"/>
            <ac:picMk id="66" creationId="{068F5472-8D51-4135-891B-F948BF382C84}"/>
          </ac:picMkLst>
        </pc:picChg>
        <pc:picChg chg="mod topLvl">
          <ac:chgData name="Hugo Bernier" userId="846ef6cd-3f11-462c-a4be-44fff9f1a751" providerId="ADAL" clId="{264EB2AF-024E-4B9F-A1AB-6E9BDB35F90C}" dt="2021-09-23T06:53:13.376" v="466" actId="165"/>
          <ac:picMkLst>
            <pc:docMk/>
            <pc:sldMk cId="2636939237" sldId="2076137579"/>
            <ac:picMk id="1026" creationId="{ABA76202-D97A-401C-9219-7A6D42BB0130}"/>
          </ac:picMkLst>
        </pc:picChg>
        <pc:picChg chg="mod topLvl">
          <ac:chgData name="Hugo Bernier" userId="846ef6cd-3f11-462c-a4be-44fff9f1a751" providerId="ADAL" clId="{264EB2AF-024E-4B9F-A1AB-6E9BDB35F90C}" dt="2021-09-23T06:53:13.376" v="466" actId="165"/>
          <ac:picMkLst>
            <pc:docMk/>
            <pc:sldMk cId="2636939237" sldId="2076137579"/>
            <ac:picMk id="2050" creationId="{4FEF73C7-6A9F-47FE-A7F8-DA46884CE383}"/>
          </ac:picMkLst>
        </pc:picChg>
        <pc:picChg chg="mod">
          <ac:chgData name="Hugo Bernier" userId="846ef6cd-3f11-462c-a4be-44fff9f1a751" providerId="ADAL" clId="{264EB2AF-024E-4B9F-A1AB-6E9BDB35F90C}" dt="2021-09-23T07:22:33.840" v="476" actId="108"/>
          <ac:picMkLst>
            <pc:docMk/>
            <pc:sldMk cId="2636939237" sldId="2076137579"/>
            <ac:picMk id="3074" creationId="{252CAE58-EA8A-4A59-96EA-8583C8EFF56A}"/>
          </ac:picMkLst>
        </pc:picChg>
      </pc:sldChg>
      <pc:sldChg chg="addSp">
        <pc:chgData name="Hugo Bernier" userId="846ef6cd-3f11-462c-a4be-44fff9f1a751" providerId="ADAL" clId="{264EB2AF-024E-4B9F-A1AB-6E9BDB35F90C}" dt="2021-09-23T07:22:19.264" v="469"/>
        <pc:sldMkLst>
          <pc:docMk/>
          <pc:sldMk cId="3230646683" sldId="2076137579"/>
        </pc:sldMkLst>
        <pc:picChg chg="add">
          <ac:chgData name="Hugo Bernier" userId="846ef6cd-3f11-462c-a4be-44fff9f1a751" providerId="ADAL" clId="{264EB2AF-024E-4B9F-A1AB-6E9BDB35F90C}" dt="2021-09-23T07:22:19.264" v="469"/>
          <ac:picMkLst>
            <pc:docMk/>
            <pc:sldMk cId="3230646683" sldId="2076137579"/>
            <ac:picMk id="3074" creationId="{252CAE58-EA8A-4A59-96EA-8583C8EFF56A}"/>
          </ac:picMkLst>
        </pc:picChg>
      </pc:sldChg>
    </pc:docChg>
  </pc:docChgLst>
  <pc:docChgLst>
    <pc:chgData name="David Warner" userId="S::david_dwarnerii.com#ext#@microsoft.onmicrosoft.com::acafcf14-4098-4a83-9425-e73571277a06" providerId="AD" clId="Web-{98BD9C12-CB6D-406A-B105-B48B3C6334F1}"/>
    <pc:docChg chg="modSld">
      <pc:chgData name="David Warner" userId="S::david_dwarnerii.com#ext#@microsoft.onmicrosoft.com::acafcf14-4098-4a83-9425-e73571277a06" providerId="AD" clId="Web-{98BD9C12-CB6D-406A-B105-B48B3C6334F1}" dt="2022-01-26T16:16:16.629" v="1" actId="1076"/>
      <pc:docMkLst>
        <pc:docMk/>
      </pc:docMkLst>
      <pc:sldChg chg="delSp">
        <pc:chgData name="David Warner" userId="S::david_dwarnerii.com#ext#@microsoft.onmicrosoft.com::acafcf14-4098-4a83-9425-e73571277a06" providerId="AD" clId="Web-{98BD9C12-CB6D-406A-B105-B48B3C6334F1}" dt="2022-01-26T16:16:04.051" v="0"/>
        <pc:sldMkLst>
          <pc:docMk/>
          <pc:sldMk cId="1812315545" sldId="2134805597"/>
        </pc:sldMkLst>
        <pc:spChg chg="del">
          <ac:chgData name="David Warner" userId="S::david_dwarnerii.com#ext#@microsoft.onmicrosoft.com::acafcf14-4098-4a83-9425-e73571277a06" providerId="AD" clId="Web-{98BD9C12-CB6D-406A-B105-B48B3C6334F1}" dt="2022-01-26T16:16:04.051" v="0"/>
          <ac:spMkLst>
            <pc:docMk/>
            <pc:sldMk cId="1812315545" sldId="2134805597"/>
            <ac:spMk id="3" creationId="{38F67C20-EB80-4826-B228-1A99AACCCEA7}"/>
          </ac:spMkLst>
        </pc:spChg>
      </pc:sldChg>
      <pc:sldChg chg="modSp">
        <pc:chgData name="David Warner" userId="S::david_dwarnerii.com#ext#@microsoft.onmicrosoft.com::acafcf14-4098-4a83-9425-e73571277a06" providerId="AD" clId="Web-{98BD9C12-CB6D-406A-B105-B48B3C6334F1}" dt="2022-01-26T16:16:16.629" v="1" actId="1076"/>
        <pc:sldMkLst>
          <pc:docMk/>
          <pc:sldMk cId="154491924" sldId="2134805599"/>
        </pc:sldMkLst>
        <pc:spChg chg="mod">
          <ac:chgData name="David Warner" userId="S::david_dwarnerii.com#ext#@microsoft.onmicrosoft.com::acafcf14-4098-4a83-9425-e73571277a06" providerId="AD" clId="Web-{98BD9C12-CB6D-406A-B105-B48B3C6334F1}" dt="2022-01-26T16:16:16.629" v="1" actId="1076"/>
          <ac:spMkLst>
            <pc:docMk/>
            <pc:sldMk cId="154491924" sldId="2134805599"/>
            <ac:spMk id="19" creationId="{5F1919D3-31B6-4DEE-8D5A-FE2F56F6AA04}"/>
          </ac:spMkLst>
        </pc:spChg>
      </pc:sldChg>
    </pc:docChg>
  </pc:docChgLst>
  <pc:docChgLst>
    <pc:chgData name="David Warner" userId="S::david_dwarnerii.com#ext#@microsoft.onmicrosoft.com::acafcf14-4098-4a83-9425-e73571277a06" providerId="AD" clId="Web-{C5A5B458-47EA-4278-A773-8866B28D08C7}"/>
    <pc:docChg chg="addSld delSld modSld modSection">
      <pc:chgData name="David Warner" userId="S::david_dwarnerii.com#ext#@microsoft.onmicrosoft.com::acafcf14-4098-4a83-9425-e73571277a06" providerId="AD" clId="Web-{C5A5B458-47EA-4278-A773-8866B28D08C7}" dt="2021-10-06T23:09:10.117" v="151" actId="20577"/>
      <pc:docMkLst>
        <pc:docMk/>
      </pc:docMkLst>
      <pc:sldChg chg="modSp">
        <pc:chgData name="David Warner" userId="S::david_dwarnerii.com#ext#@microsoft.onmicrosoft.com::acafcf14-4098-4a83-9425-e73571277a06" providerId="AD" clId="Web-{C5A5B458-47EA-4278-A773-8866B28D08C7}" dt="2021-10-06T23:09:10.117" v="151" actId="20577"/>
        <pc:sldMkLst>
          <pc:docMk/>
          <pc:sldMk cId="2636939237" sldId="2076137579"/>
        </pc:sldMkLst>
        <pc:spChg chg="mod">
          <ac:chgData name="David Warner" userId="S::david_dwarnerii.com#ext#@microsoft.onmicrosoft.com::acafcf14-4098-4a83-9425-e73571277a06" providerId="AD" clId="Web-{C5A5B458-47EA-4278-A773-8866B28D08C7}" dt="2021-10-06T23:09:10.117" v="151" actId="20577"/>
          <ac:spMkLst>
            <pc:docMk/>
            <pc:sldMk cId="2636939237" sldId="2076137579"/>
            <ac:spMk id="3" creationId="{CBDC9C38-872E-4048-96FE-C321FEF21EC1}"/>
          </ac:spMkLst>
        </pc:spChg>
      </pc:sldChg>
      <pc:sldChg chg="addSp delSp modSp add replId">
        <pc:chgData name="David Warner" userId="S::david_dwarnerii.com#ext#@microsoft.onmicrosoft.com::acafcf14-4098-4a83-9425-e73571277a06" providerId="AD" clId="Web-{C5A5B458-47EA-4278-A773-8866B28D08C7}" dt="2021-10-06T23:08:44.429" v="145"/>
        <pc:sldMkLst>
          <pc:docMk/>
          <pc:sldMk cId="154491924" sldId="2134805599"/>
        </pc:sldMkLst>
        <pc:spChg chg="mod">
          <ac:chgData name="David Warner" userId="S::david_dwarnerii.com#ext#@microsoft.onmicrosoft.com::acafcf14-4098-4a83-9425-e73571277a06" providerId="AD" clId="Web-{C5A5B458-47EA-4278-A773-8866B28D08C7}" dt="2021-10-06T22:51:59.559" v="1" actId="20577"/>
          <ac:spMkLst>
            <pc:docMk/>
            <pc:sldMk cId="154491924" sldId="2134805599"/>
            <ac:spMk id="2" creationId="{4EDF62F3-12E9-44F2-ADF4-F7AEA5750C8C}"/>
          </ac:spMkLst>
        </pc:spChg>
        <pc:spChg chg="mod">
          <ac:chgData name="David Warner" userId="S::david_dwarnerii.com#ext#@microsoft.onmicrosoft.com::acafcf14-4098-4a83-9425-e73571277a06" providerId="AD" clId="Web-{C5A5B458-47EA-4278-A773-8866B28D08C7}" dt="2021-10-06T23:00:36.994" v="110"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C5A5B458-47EA-4278-A773-8866B28D08C7}" dt="2021-10-06T23:08:44.429" v="145"/>
          <ac:spMkLst>
            <pc:docMk/>
            <pc:sldMk cId="154491924" sldId="2134805599"/>
            <ac:spMk id="23" creationId="{D759791D-DBC9-409D-B8A4-9194287189D9}"/>
          </ac:spMkLst>
        </pc:spChg>
        <pc:grpChg chg="add del">
          <ac:chgData name="David Warner" userId="S::david_dwarnerii.com#ext#@microsoft.onmicrosoft.com::acafcf14-4098-4a83-9425-e73571277a06" providerId="AD" clId="Web-{C5A5B458-47EA-4278-A773-8866B28D08C7}" dt="2021-10-06T23:00:40.479" v="112"/>
          <ac:grpSpMkLst>
            <pc:docMk/>
            <pc:sldMk cId="154491924" sldId="2134805599"/>
            <ac:grpSpMk id="4" creationId="{F350EF97-1A18-41DF-9520-28D73C82218E}"/>
          </ac:grpSpMkLst>
        </pc:grpChg>
        <pc:picChg chg="add del mod">
          <ac:chgData name="David Warner" userId="S::david_dwarnerii.com#ext#@microsoft.onmicrosoft.com::acafcf14-4098-4a83-9425-e73571277a06" providerId="AD" clId="Web-{C5A5B458-47EA-4278-A773-8866B28D08C7}" dt="2021-10-06T23:08:21.944" v="141" actId="1076"/>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C5A5B458-47EA-4278-A773-8866B28D08C7}" dt="2021-10-06T23:07:54.599" v="137"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C5A5B458-47EA-4278-A773-8866B28D08C7}" dt="2021-10-06T22:56:28.941" v="50"/>
          <ac:picMkLst>
            <pc:docMk/>
            <pc:sldMk cId="154491924" sldId="2134805599"/>
            <ac:picMk id="32" creationId="{1C8A8DDC-AFDC-463F-9C81-ACFC9D208E3B}"/>
          </ac:picMkLst>
        </pc:picChg>
        <pc:picChg chg="mod">
          <ac:chgData name="David Warner" userId="S::david_dwarnerii.com#ext#@microsoft.onmicrosoft.com::acafcf14-4098-4a83-9425-e73571277a06" providerId="AD" clId="Web-{C5A5B458-47EA-4278-A773-8866B28D08C7}" dt="2021-10-06T22:56:00.597" v="42" actId="1076"/>
          <ac:picMkLst>
            <pc:docMk/>
            <pc:sldMk cId="154491924" sldId="2134805599"/>
            <ac:picMk id="33" creationId="{6B1F3093-F79F-44B1-BE20-443071F6A2F4}"/>
          </ac:picMkLst>
        </pc:picChg>
        <pc:picChg chg="add mod">
          <ac:chgData name="David Warner" userId="S::david_dwarnerii.com#ext#@microsoft.onmicrosoft.com::acafcf14-4098-4a83-9425-e73571277a06" providerId="AD" clId="Web-{C5A5B458-47EA-4278-A773-8866B28D08C7}" dt="2021-10-06T22:59:38.462" v="97" actId="1076"/>
          <ac:picMkLst>
            <pc:docMk/>
            <pc:sldMk cId="154491924" sldId="2134805599"/>
            <ac:picMk id="52" creationId="{D578C850-8787-4B08-A65E-8926E8F26E7E}"/>
          </ac:picMkLst>
        </pc:picChg>
        <pc:picChg chg="del mod">
          <ac:chgData name="David Warner" userId="S::david_dwarnerii.com#ext#@microsoft.onmicrosoft.com::acafcf14-4098-4a83-9425-e73571277a06" providerId="AD" clId="Web-{C5A5B458-47EA-4278-A773-8866B28D08C7}" dt="2021-10-06T22:56:33.144" v="52"/>
          <ac:picMkLst>
            <pc:docMk/>
            <pc:sldMk cId="154491924" sldId="2134805599"/>
            <ac:picMk id="53" creationId="{BBBC493E-5150-458A-AC20-DF479C572EED}"/>
          </ac:picMkLst>
        </pc:picChg>
        <pc:picChg chg="add mod">
          <ac:chgData name="David Warner" userId="S::david_dwarnerii.com#ext#@microsoft.onmicrosoft.com::acafcf14-4098-4a83-9425-e73571277a06" providerId="AD" clId="Web-{C5A5B458-47EA-4278-A773-8866B28D08C7}" dt="2021-10-06T22:59:43.321" v="99" actId="1076"/>
          <ac:picMkLst>
            <pc:docMk/>
            <pc:sldMk cId="154491924" sldId="2134805599"/>
            <ac:picMk id="54" creationId="{2E728196-53AB-4E2B-BA8F-4DB16833AC19}"/>
          </ac:picMkLst>
        </pc:picChg>
        <pc:picChg chg="add mod">
          <ac:chgData name="David Warner" userId="S::david_dwarnerii.com#ext#@microsoft.onmicrosoft.com::acafcf14-4098-4a83-9425-e73571277a06" providerId="AD" clId="Web-{C5A5B458-47EA-4278-A773-8866B28D08C7}" dt="2021-10-06T22:59:57.790" v="101" actId="1076"/>
          <ac:picMkLst>
            <pc:docMk/>
            <pc:sldMk cId="154491924" sldId="2134805599"/>
            <ac:picMk id="55" creationId="{A76FB888-2D21-4092-911E-C5C8B67FFC05}"/>
          </ac:picMkLst>
        </pc:picChg>
        <pc:picChg chg="add mod">
          <ac:chgData name="David Warner" userId="S::david_dwarnerii.com#ext#@microsoft.onmicrosoft.com::acafcf14-4098-4a83-9425-e73571277a06" providerId="AD" clId="Web-{C5A5B458-47EA-4278-A773-8866B28D08C7}" dt="2021-10-06T23:00:02.743" v="103" actId="1076"/>
          <ac:picMkLst>
            <pc:docMk/>
            <pc:sldMk cId="154491924" sldId="2134805599"/>
            <ac:picMk id="56" creationId="{48B372C5-10F8-4C04-A318-141803BB689E}"/>
          </ac:picMkLst>
        </pc:picChg>
        <pc:picChg chg="del">
          <ac:chgData name="David Warner" userId="S::david_dwarnerii.com#ext#@microsoft.onmicrosoft.com::acafcf14-4098-4a83-9425-e73571277a06" providerId="AD" clId="Web-{C5A5B458-47EA-4278-A773-8866B28D08C7}" dt="2021-10-06T22:54:40.563" v="25"/>
          <ac:picMkLst>
            <pc:docMk/>
            <pc:sldMk cId="154491924" sldId="2134805599"/>
            <ac:picMk id="57" creationId="{F75BB09E-985C-4106-AF90-713DE0AD28B6}"/>
          </ac:picMkLst>
        </pc:picChg>
        <pc:picChg chg="mod">
          <ac:chgData name="David Warner" userId="S::david_dwarnerii.com#ext#@microsoft.onmicrosoft.com::acafcf14-4098-4a83-9425-e73571277a06" providerId="AD" clId="Web-{C5A5B458-47EA-4278-A773-8866B28D08C7}" dt="2021-10-06T23:07:29.161" v="13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C5A5B458-47EA-4278-A773-8866B28D08C7}" dt="2021-10-06T23:08:38.507" v="144" actId="14100"/>
          <ac:picMkLst>
            <pc:docMk/>
            <pc:sldMk cId="154491924" sldId="2134805599"/>
            <ac:picMk id="2050" creationId="{4FEF73C7-6A9F-47FE-A7F8-DA46884CE383}"/>
          </ac:picMkLst>
        </pc:picChg>
        <pc:picChg chg="mod">
          <ac:chgData name="David Warner" userId="S::david_dwarnerii.com#ext#@microsoft.onmicrosoft.com::acafcf14-4098-4a83-9425-e73571277a06" providerId="AD" clId="Web-{C5A5B458-47EA-4278-A773-8866B28D08C7}" dt="2021-10-06T23:08:30.788" v="143" actId="1076"/>
          <ac:picMkLst>
            <pc:docMk/>
            <pc:sldMk cId="154491924" sldId="2134805599"/>
            <ac:picMk id="3074" creationId="{252CAE58-EA8A-4A59-96EA-8583C8EFF56A}"/>
          </ac:picMkLst>
        </pc:picChg>
      </pc:sldChg>
      <pc:sldChg chg="add del replId">
        <pc:chgData name="David Warner" userId="S::david_dwarnerii.com#ext#@microsoft.onmicrosoft.com::acafcf14-4098-4a83-9425-e73571277a06" providerId="AD" clId="Web-{C5A5B458-47EA-4278-A773-8866B28D08C7}" dt="2021-10-06T23:09:01.007" v="146"/>
        <pc:sldMkLst>
          <pc:docMk/>
          <pc:sldMk cId="836497518" sldId="2134805600"/>
        </pc:sldMkLst>
      </pc:sldChg>
    </pc:docChg>
  </pc:docChgLst>
  <pc:docChgLst>
    <pc:chgData name="Hugo Bernier" userId="846ef6cd-3f11-462c-a4be-44fff9f1a751" providerId="ADAL" clId="{EF9D147F-63D3-43FB-BF6B-5906EE368861}"/>
    <pc:docChg chg="undo redo custSel modSld">
      <pc:chgData name="Hugo Bernier" userId="846ef6cd-3f11-462c-a4be-44fff9f1a751" providerId="ADAL" clId="{EF9D147F-63D3-43FB-BF6B-5906EE368861}" dt="2022-05-05T09:08:39.347" v="264" actId="465"/>
      <pc:docMkLst>
        <pc:docMk/>
      </pc:docMkLst>
      <pc:sldChg chg="addSp delSp modSp mod modNotesTx">
        <pc:chgData name="Hugo Bernier" userId="846ef6cd-3f11-462c-a4be-44fff9f1a751" providerId="ADAL" clId="{EF9D147F-63D3-43FB-BF6B-5906EE368861}" dt="2022-05-05T09:08:39.347" v="264" actId="465"/>
        <pc:sldMkLst>
          <pc:docMk/>
          <pc:sldMk cId="1183489955" sldId="2145707292"/>
        </pc:sldMkLst>
        <pc:spChg chg="mod">
          <ac:chgData name="Hugo Bernier" userId="846ef6cd-3f11-462c-a4be-44fff9f1a751" providerId="ADAL" clId="{EF9D147F-63D3-43FB-BF6B-5906EE368861}" dt="2022-05-05T09:07:19.565" v="253" actId="403"/>
          <ac:spMkLst>
            <pc:docMk/>
            <pc:sldMk cId="1183489955" sldId="2145707292"/>
            <ac:spMk id="3" creationId="{CBDC9C38-872E-4048-96FE-C321FEF21EC1}"/>
          </ac:spMkLst>
        </pc:spChg>
        <pc:spChg chg="mod">
          <ac:chgData name="Hugo Bernier" userId="846ef6cd-3f11-462c-a4be-44fff9f1a751" providerId="ADAL" clId="{EF9D147F-63D3-43FB-BF6B-5906EE368861}" dt="2022-05-05T09:04:00.628" v="189" actId="403"/>
          <ac:spMkLst>
            <pc:docMk/>
            <pc:sldMk cId="1183489955" sldId="2145707292"/>
            <ac:spMk id="5" creationId="{D99E2DB0-70F3-400F-878F-33AE8632B7BC}"/>
          </ac:spMkLst>
        </pc:spChg>
        <pc:spChg chg="del">
          <ac:chgData name="Hugo Bernier" userId="846ef6cd-3f11-462c-a4be-44fff9f1a751" providerId="ADAL" clId="{EF9D147F-63D3-43FB-BF6B-5906EE368861}" dt="2022-05-05T08:55:39.476" v="1" actId="478"/>
          <ac:spMkLst>
            <pc:docMk/>
            <pc:sldMk cId="1183489955" sldId="2145707292"/>
            <ac:spMk id="23" creationId="{9011FA33-2538-7D62-4C8F-5C39DAD56208}"/>
          </ac:spMkLst>
        </pc:spChg>
        <pc:spChg chg="del">
          <ac:chgData name="Hugo Bernier" userId="846ef6cd-3f11-462c-a4be-44fff9f1a751" providerId="ADAL" clId="{EF9D147F-63D3-43FB-BF6B-5906EE368861}" dt="2022-05-05T08:55:36.263" v="0" actId="478"/>
          <ac:spMkLst>
            <pc:docMk/>
            <pc:sldMk cId="1183489955" sldId="2145707292"/>
            <ac:spMk id="42" creationId="{2FC150FE-9233-47DE-BFFC-A53E75FC96F0}"/>
          </ac:spMkLst>
        </pc:spChg>
        <pc:grpChg chg="del mod">
          <ac:chgData name="Hugo Bernier" userId="846ef6cd-3f11-462c-a4be-44fff9f1a751" providerId="ADAL" clId="{EF9D147F-63D3-43FB-BF6B-5906EE368861}" dt="2022-05-05T08:55:53.996" v="3" actId="165"/>
          <ac:grpSpMkLst>
            <pc:docMk/>
            <pc:sldMk cId="1183489955" sldId="2145707292"/>
            <ac:grpSpMk id="20" creationId="{1EF56FF1-4804-1646-CD06-B7FD0A838BA8}"/>
          </ac:grpSpMkLst>
        </pc:grpChg>
        <pc:grpChg chg="add mod">
          <ac:chgData name="Hugo Bernier" userId="846ef6cd-3f11-462c-a4be-44fff9f1a751" providerId="ADAL" clId="{EF9D147F-63D3-43FB-BF6B-5906EE368861}" dt="2022-05-05T09:08:39.347" v="264" actId="465"/>
          <ac:grpSpMkLst>
            <pc:docMk/>
            <pc:sldMk cId="1183489955" sldId="2145707292"/>
            <ac:grpSpMk id="25" creationId="{A5D5BA0E-CF8C-2CAD-861A-605405EE120C}"/>
          </ac:grpSpMkLst>
        </pc:grpChg>
        <pc:picChg chg="add del topLvl">
          <ac:chgData name="Hugo Bernier" userId="846ef6cd-3f11-462c-a4be-44fff9f1a751" providerId="ADAL" clId="{EF9D147F-63D3-43FB-BF6B-5906EE368861}" dt="2022-05-05T09:02:19.824" v="135" actId="478"/>
          <ac:picMkLst>
            <pc:docMk/>
            <pc:sldMk cId="1183489955" sldId="2145707292"/>
            <ac:picMk id="4" creationId="{F84AB307-D957-CCB9-74D8-0598C0950493}"/>
          </ac:picMkLst>
        </pc:picChg>
        <pc:picChg chg="del topLvl">
          <ac:chgData name="Hugo Bernier" userId="846ef6cd-3f11-462c-a4be-44fff9f1a751" providerId="ADAL" clId="{EF9D147F-63D3-43FB-BF6B-5906EE368861}" dt="2022-05-05T09:01:54.981" v="130" actId="478"/>
          <ac:picMkLst>
            <pc:docMk/>
            <pc:sldMk cId="1183489955" sldId="2145707292"/>
            <ac:picMk id="19" creationId="{438E574A-BF3E-3316-6A5E-A6F9F7CA37F8}"/>
          </ac:picMkLst>
        </pc:picChg>
        <pc:picChg chg="add mod">
          <ac:chgData name="Hugo Bernier" userId="846ef6cd-3f11-462c-a4be-44fff9f1a751" providerId="ADAL" clId="{EF9D147F-63D3-43FB-BF6B-5906EE368861}" dt="2022-05-05T09:08:39.347" v="264" actId="465"/>
          <ac:picMkLst>
            <pc:docMk/>
            <pc:sldMk cId="1183489955" sldId="2145707292"/>
            <ac:picMk id="24" creationId="{3A64B243-A945-5AFC-F887-70245CE3C4E0}"/>
          </ac:picMkLst>
        </pc:picChg>
        <pc:picChg chg="mod topLvl">
          <ac:chgData name="Hugo Bernier" userId="846ef6cd-3f11-462c-a4be-44fff9f1a751" providerId="ADAL" clId="{EF9D147F-63D3-43FB-BF6B-5906EE368861}" dt="2022-05-05T09:08:39.347" v="264" actId="465"/>
          <ac:picMkLst>
            <pc:docMk/>
            <pc:sldMk cId="1183489955" sldId="2145707292"/>
            <ac:picMk id="26" creationId="{83C17172-0079-34A6-9C7A-7D2BB52EAD25}"/>
          </ac:picMkLst>
        </pc:picChg>
        <pc:picChg chg="del topLvl">
          <ac:chgData name="Hugo Bernier" userId="846ef6cd-3f11-462c-a4be-44fff9f1a751" providerId="ADAL" clId="{EF9D147F-63D3-43FB-BF6B-5906EE368861}" dt="2022-05-05T09:01:54.261" v="129" actId="478"/>
          <ac:picMkLst>
            <pc:docMk/>
            <pc:sldMk cId="1183489955" sldId="2145707292"/>
            <ac:picMk id="33" creationId="{AFA252AD-DBDF-753C-9F09-C798CC282EF0}"/>
          </ac:picMkLst>
        </pc:picChg>
        <pc:picChg chg="mod">
          <ac:chgData name="Hugo Bernier" userId="846ef6cd-3f11-462c-a4be-44fff9f1a751" providerId="ADAL" clId="{EF9D147F-63D3-43FB-BF6B-5906EE368861}" dt="2022-05-05T08:56:34.770" v="5" actId="1076"/>
          <ac:picMkLst>
            <pc:docMk/>
            <pc:sldMk cId="1183489955" sldId="2145707292"/>
            <ac:picMk id="45" creationId="{78A08874-6278-CB32-E7F2-D2834EEFA8F7}"/>
          </ac:picMkLst>
        </pc:picChg>
        <pc:picChg chg="mod">
          <ac:chgData name="Hugo Bernier" userId="846ef6cd-3f11-462c-a4be-44fff9f1a751" providerId="ADAL" clId="{EF9D147F-63D3-43FB-BF6B-5906EE368861}" dt="2022-05-05T08:56:33.047" v="4" actId="1076"/>
          <ac:picMkLst>
            <pc:docMk/>
            <pc:sldMk cId="1183489955" sldId="2145707292"/>
            <ac:picMk id="46" creationId="{189F0A85-4189-413D-A0C8-A5F3E2FF1168}"/>
          </ac:picMkLst>
        </pc:picChg>
        <pc:picChg chg="mod">
          <ac:chgData name="Hugo Bernier" userId="846ef6cd-3f11-462c-a4be-44fff9f1a751" providerId="ADAL" clId="{EF9D147F-63D3-43FB-BF6B-5906EE368861}" dt="2022-05-05T09:03:56.128" v="187" actId="1076"/>
          <ac:picMkLst>
            <pc:docMk/>
            <pc:sldMk cId="1183489955" sldId="2145707292"/>
            <ac:picMk id="47" creationId="{21375090-F5B0-6850-3359-584EB63DAD8C}"/>
          </ac:picMkLst>
        </pc:picChg>
        <pc:picChg chg="mod topLvl">
          <ac:chgData name="Hugo Bernier" userId="846ef6cd-3f11-462c-a4be-44fff9f1a751" providerId="ADAL" clId="{EF9D147F-63D3-43FB-BF6B-5906EE368861}" dt="2022-05-05T09:08:39.347" v="264" actId="465"/>
          <ac:picMkLst>
            <pc:docMk/>
            <pc:sldMk cId="1183489955" sldId="2145707292"/>
            <ac:picMk id="1026" creationId="{AE52BC3A-0458-6B7F-A04D-5EEF9F85E884}"/>
          </ac:picMkLst>
        </pc:picChg>
        <pc:picChg chg="del topLvl">
          <ac:chgData name="Hugo Bernier" userId="846ef6cd-3f11-462c-a4be-44fff9f1a751" providerId="ADAL" clId="{EF9D147F-63D3-43FB-BF6B-5906EE368861}" dt="2022-05-05T09:01:53.541" v="128" actId="478"/>
          <ac:picMkLst>
            <pc:docMk/>
            <pc:sldMk cId="1183489955" sldId="2145707292"/>
            <ac:picMk id="1028" creationId="{83EB1507-B870-11E5-6ACF-DC3004AC30AC}"/>
          </ac:picMkLst>
        </pc:picChg>
      </pc:sldChg>
    </pc:docChg>
  </pc:docChgLst>
  <pc:docChgLst>
    <pc:chgData name="Waldemar Mastykarz" userId="S::wmastyka@microsoft.com::8c3ccc08-b2ec-4e63-9b9b-25eb044a606e" providerId="AD" clId="Web-{EBE64987-4B4D-0AE3-255C-AA9F1B29FA71}"/>
    <pc:docChg chg="modSld">
      <pc:chgData name="Waldemar Mastykarz" userId="S::wmastyka@microsoft.com::8c3ccc08-b2ec-4e63-9b9b-25eb044a606e" providerId="AD" clId="Web-{EBE64987-4B4D-0AE3-255C-AA9F1B29FA71}" dt="2021-10-07T11:18:25.676" v="82" actId="20577"/>
      <pc:docMkLst>
        <pc:docMk/>
      </pc:docMkLst>
      <pc:sldChg chg="modSp">
        <pc:chgData name="Waldemar Mastykarz" userId="S::wmastyka@microsoft.com::8c3ccc08-b2ec-4e63-9b9b-25eb044a606e" providerId="AD" clId="Web-{EBE64987-4B4D-0AE3-255C-AA9F1B29FA71}" dt="2021-10-07T11:18:25.676" v="82" actId="20577"/>
        <pc:sldMkLst>
          <pc:docMk/>
          <pc:sldMk cId="2253365439" sldId="1642"/>
        </pc:sldMkLst>
        <pc:spChg chg="mod">
          <ac:chgData name="Waldemar Mastykarz" userId="S::wmastyka@microsoft.com::8c3ccc08-b2ec-4e63-9b9b-25eb044a606e" providerId="AD" clId="Web-{EBE64987-4B4D-0AE3-255C-AA9F1B29FA71}" dt="2021-10-07T11:18:25.676" v="82" actId="20577"/>
          <ac:spMkLst>
            <pc:docMk/>
            <pc:sldMk cId="2253365439" sldId="1642"/>
            <ac:spMk id="3" creationId="{CBDC9C38-872E-4048-96FE-C321FEF21EC1}"/>
          </ac:spMkLst>
        </pc:spChg>
      </pc:sldChg>
    </pc:docChg>
  </pc:docChgLst>
  <pc:docChgLst>
    <pc:chgData name="Vesa Juvonen" userId="c7243be1-99a3-4752-ab2a-0cf698cf8236" providerId="ADAL" clId="{97A5D1DB-82A4-43B5-833F-E94044967ACC}"/>
    <pc:docChg chg="undo custSel addSld delSld modSld modSection">
      <pc:chgData name="Vesa Juvonen" userId="c7243be1-99a3-4752-ab2a-0cf698cf8236" providerId="ADAL" clId="{97A5D1DB-82A4-43B5-833F-E94044967ACC}" dt="2022-01-27T16:24:36.081" v="648" actId="20577"/>
      <pc:docMkLst>
        <pc:docMk/>
      </pc:docMkLst>
      <pc:sldChg chg="modSp mod">
        <pc:chgData name="Vesa Juvonen" userId="c7243be1-99a3-4752-ab2a-0cf698cf8236" providerId="ADAL" clId="{97A5D1DB-82A4-43B5-833F-E94044967ACC}" dt="2022-01-27T16:03:56.183" v="621" actId="20577"/>
        <pc:sldMkLst>
          <pc:docMk/>
          <pc:sldMk cId="2773584698" sldId="1621"/>
        </pc:sldMkLst>
        <pc:spChg chg="mod">
          <ac:chgData name="Vesa Juvonen" userId="c7243be1-99a3-4752-ab2a-0cf698cf8236" providerId="ADAL" clId="{97A5D1DB-82A4-43B5-833F-E94044967ACC}" dt="2022-01-27T16:03:56.183" v="621" actId="20577"/>
          <ac:spMkLst>
            <pc:docMk/>
            <pc:sldMk cId="2773584698" sldId="1621"/>
            <ac:spMk id="7" creationId="{6F939F32-4E37-4CA3-B710-00610E5E59D3}"/>
          </ac:spMkLst>
        </pc:spChg>
      </pc:sldChg>
      <pc:sldChg chg="modSp mod">
        <pc:chgData name="Vesa Juvonen" userId="c7243be1-99a3-4752-ab2a-0cf698cf8236" providerId="ADAL" clId="{97A5D1DB-82A4-43B5-833F-E94044967ACC}" dt="2022-01-27T16:24:36.081" v="648" actId="20577"/>
        <pc:sldMkLst>
          <pc:docMk/>
          <pc:sldMk cId="10702720" sldId="2079"/>
        </pc:sldMkLst>
        <pc:spChg chg="mod">
          <ac:chgData name="Vesa Juvonen" userId="c7243be1-99a3-4752-ab2a-0cf698cf8236" providerId="ADAL" clId="{97A5D1DB-82A4-43B5-833F-E94044967ACC}" dt="2022-01-27T16:24:36.081" v="648" actId="20577"/>
          <ac:spMkLst>
            <pc:docMk/>
            <pc:sldMk cId="10702720" sldId="2079"/>
            <ac:spMk id="8" creationId="{00000000-0000-0000-0000-000000000000}"/>
          </ac:spMkLst>
        </pc:spChg>
      </pc:sldChg>
      <pc:sldChg chg="modSp mod">
        <pc:chgData name="Vesa Juvonen" userId="c7243be1-99a3-4752-ab2a-0cf698cf8236" providerId="ADAL" clId="{97A5D1DB-82A4-43B5-833F-E94044967ACC}" dt="2022-01-27T16:00:31.534" v="576" actId="113"/>
        <pc:sldMkLst>
          <pc:docMk/>
          <pc:sldMk cId="778883926" sldId="2076136264"/>
        </pc:sldMkLst>
        <pc:spChg chg="mod">
          <ac:chgData name="Vesa Juvonen" userId="c7243be1-99a3-4752-ab2a-0cf698cf8236" providerId="ADAL" clId="{97A5D1DB-82A4-43B5-833F-E94044967ACC}" dt="2022-01-27T16:00:31.534" v="576" actId="113"/>
          <ac:spMkLst>
            <pc:docMk/>
            <pc:sldMk cId="778883926" sldId="2076136264"/>
            <ac:spMk id="14" creationId="{953584C8-8734-42EA-AD16-6AA2B405D249}"/>
          </ac:spMkLst>
        </pc:spChg>
      </pc:sldChg>
      <pc:sldChg chg="modSp add mod">
        <pc:chgData name="Vesa Juvonen" userId="c7243be1-99a3-4752-ab2a-0cf698cf8236" providerId="ADAL" clId="{97A5D1DB-82A4-43B5-833F-E94044967ACC}" dt="2022-01-27T10:28:36.802" v="4" actId="207"/>
        <pc:sldMkLst>
          <pc:docMk/>
          <pc:sldMk cId="1870885731" sldId="2076137777"/>
        </pc:sldMkLst>
        <pc:spChg chg="mod">
          <ac:chgData name="Vesa Juvonen" userId="c7243be1-99a3-4752-ab2a-0cf698cf8236" providerId="ADAL" clId="{97A5D1DB-82A4-43B5-833F-E94044967ACC}" dt="2022-01-27T10:28:32.245" v="3" actId="207"/>
          <ac:spMkLst>
            <pc:docMk/>
            <pc:sldMk cId="1870885731" sldId="2076137777"/>
            <ac:spMk id="18" creationId="{E5183C7A-C387-45C5-B839-7BB228B4091B}"/>
          </ac:spMkLst>
        </pc:spChg>
        <pc:spChg chg="mod">
          <ac:chgData name="Vesa Juvonen" userId="c7243be1-99a3-4752-ab2a-0cf698cf8236" providerId="ADAL" clId="{97A5D1DB-82A4-43B5-833F-E94044967ACC}" dt="2022-01-27T10:28:36.802" v="4" actId="207"/>
          <ac:spMkLst>
            <pc:docMk/>
            <pc:sldMk cId="1870885731" sldId="2076137777"/>
            <ac:spMk id="19" creationId="{B96EE522-6672-435D-A47F-0B904BCE8C3A}"/>
          </ac:spMkLst>
        </pc:spChg>
      </pc:sldChg>
      <pc:sldChg chg="delSp mod">
        <pc:chgData name="Vesa Juvonen" userId="c7243be1-99a3-4752-ab2a-0cf698cf8236" providerId="ADAL" clId="{97A5D1DB-82A4-43B5-833F-E94044967ACC}" dt="2022-01-27T10:28:24.715" v="2" actId="478"/>
        <pc:sldMkLst>
          <pc:docMk/>
          <pc:sldMk cId="4264513327" sldId="2076137808"/>
        </pc:sldMkLst>
        <pc:spChg chg="del">
          <ac:chgData name="Vesa Juvonen" userId="c7243be1-99a3-4752-ab2a-0cf698cf8236" providerId="ADAL" clId="{97A5D1DB-82A4-43B5-833F-E94044967ACC}" dt="2022-01-27T10:28:24.715" v="2" actId="478"/>
          <ac:spMkLst>
            <pc:docMk/>
            <pc:sldMk cId="4264513327" sldId="2076137808"/>
            <ac:spMk id="2" creationId="{CFC32C8B-3DF3-47D9-99CD-4C8A9EE366C5}"/>
          </ac:spMkLst>
        </pc:spChg>
      </pc:sldChg>
      <pc:sldChg chg="modNotesTx">
        <pc:chgData name="Vesa Juvonen" userId="c7243be1-99a3-4752-ab2a-0cf698cf8236" providerId="ADAL" clId="{97A5D1DB-82A4-43B5-833F-E94044967ACC}" dt="2022-01-27T10:24:21.764" v="0" actId="20577"/>
        <pc:sldMkLst>
          <pc:docMk/>
          <pc:sldMk cId="3048732025" sldId="2076137809"/>
        </pc:sldMkLst>
      </pc:sldChg>
      <pc:sldChg chg="addSp delSp modSp mod">
        <pc:chgData name="Vesa Juvonen" userId="c7243be1-99a3-4752-ab2a-0cf698cf8236" providerId="ADAL" clId="{97A5D1DB-82A4-43B5-833F-E94044967ACC}" dt="2022-01-27T12:40:48.768" v="492" actId="255"/>
        <pc:sldMkLst>
          <pc:docMk/>
          <pc:sldMk cId="837812005" sldId="2134805600"/>
        </pc:sldMkLst>
        <pc:spChg chg="del">
          <ac:chgData name="Vesa Juvonen" userId="c7243be1-99a3-4752-ab2a-0cf698cf8236" providerId="ADAL" clId="{97A5D1DB-82A4-43B5-833F-E94044967ACC}" dt="2022-01-27T10:28:41.488" v="5" actId="478"/>
          <ac:spMkLst>
            <pc:docMk/>
            <pc:sldMk cId="837812005" sldId="2134805600"/>
            <ac:spMk id="2" creationId="{C87750BB-FD3D-4643-88EA-588B6CC43106}"/>
          </ac:spMkLst>
        </pc:spChg>
        <pc:spChg chg="mod">
          <ac:chgData name="Vesa Juvonen" userId="c7243be1-99a3-4752-ab2a-0cf698cf8236" providerId="ADAL" clId="{97A5D1DB-82A4-43B5-833F-E94044967ACC}" dt="2022-01-27T12:40:48.768" v="492" actId="255"/>
          <ac:spMkLst>
            <pc:docMk/>
            <pc:sldMk cId="837812005" sldId="2134805600"/>
            <ac:spMk id="4" creationId="{D5553122-5672-49E0-86A0-770A0FE9C1B2}"/>
          </ac:spMkLst>
        </pc:spChg>
        <pc:spChg chg="mod">
          <ac:chgData name="Vesa Juvonen" userId="c7243be1-99a3-4752-ab2a-0cf698cf8236" providerId="ADAL" clId="{97A5D1DB-82A4-43B5-833F-E94044967ACC}" dt="2022-01-27T10:34:28.777" v="49" actId="1076"/>
          <ac:spMkLst>
            <pc:docMk/>
            <pc:sldMk cId="837812005" sldId="2134805600"/>
            <ac:spMk id="5" creationId="{78CA2CA6-B6E6-44A2-A3FF-D31E50A2BB41}"/>
          </ac:spMkLst>
        </pc:spChg>
        <pc:spChg chg="mod">
          <ac:chgData name="Vesa Juvonen" userId="c7243be1-99a3-4752-ab2a-0cf698cf8236" providerId="ADAL" clId="{97A5D1DB-82A4-43B5-833F-E94044967ACC}" dt="2022-01-27T10:34:32.175" v="50" actId="1076"/>
          <ac:spMkLst>
            <pc:docMk/>
            <pc:sldMk cId="837812005" sldId="2134805600"/>
            <ac:spMk id="7" creationId="{D88F2072-6F4F-460D-B61B-3F21B5F89F2B}"/>
          </ac:spMkLst>
        </pc:spChg>
        <pc:spChg chg="mod">
          <ac:chgData name="Vesa Juvonen" userId="c7243be1-99a3-4752-ab2a-0cf698cf8236" providerId="ADAL" clId="{97A5D1DB-82A4-43B5-833F-E94044967ACC}" dt="2022-01-27T10:34:35.856" v="51" actId="1076"/>
          <ac:spMkLst>
            <pc:docMk/>
            <pc:sldMk cId="837812005" sldId="2134805600"/>
            <ac:spMk id="9" creationId="{4E9385E9-EBB4-4B3B-A43E-6C3ADC70F1A3}"/>
          </ac:spMkLst>
        </pc:spChg>
        <pc:spChg chg="mod">
          <ac:chgData name="Vesa Juvonen" userId="c7243be1-99a3-4752-ab2a-0cf698cf8236" providerId="ADAL" clId="{97A5D1DB-82A4-43B5-833F-E94044967ACC}" dt="2022-01-27T10:34:54.588" v="57" actId="20577"/>
          <ac:spMkLst>
            <pc:docMk/>
            <pc:sldMk cId="837812005" sldId="2134805600"/>
            <ac:spMk id="10" creationId="{7C816919-6E6A-4402-ADE3-B85F4ACC0DF0}"/>
          </ac:spMkLst>
        </pc:spChg>
        <pc:spChg chg="mod">
          <ac:chgData name="Vesa Juvonen" userId="c7243be1-99a3-4752-ab2a-0cf698cf8236" providerId="ADAL" clId="{97A5D1DB-82A4-43B5-833F-E94044967ACC}" dt="2022-01-27T10:34:39.965" v="52" actId="1076"/>
          <ac:spMkLst>
            <pc:docMk/>
            <pc:sldMk cId="837812005" sldId="2134805600"/>
            <ac:spMk id="11" creationId="{DD1EFCA9-4FF7-4A10-ADF6-446C2EFBF31A}"/>
          </ac:spMkLst>
        </pc:spChg>
        <pc:spChg chg="mod">
          <ac:chgData name="Vesa Juvonen" userId="c7243be1-99a3-4752-ab2a-0cf698cf8236" providerId="ADAL" clId="{97A5D1DB-82A4-43B5-833F-E94044967ACC}" dt="2022-01-27T10:34:23.739" v="48" actId="1076"/>
          <ac:spMkLst>
            <pc:docMk/>
            <pc:sldMk cId="837812005" sldId="2134805600"/>
            <ac:spMk id="12" creationId="{98879855-B3F2-4C88-952D-E0112B70464E}"/>
          </ac:spMkLst>
        </pc:spChg>
        <pc:spChg chg="mod">
          <ac:chgData name="Vesa Juvonen" userId="c7243be1-99a3-4752-ab2a-0cf698cf8236" providerId="ADAL" clId="{97A5D1DB-82A4-43B5-833F-E94044967ACC}" dt="2022-01-27T10:34:42.925" v="53" actId="1076"/>
          <ac:spMkLst>
            <pc:docMk/>
            <pc:sldMk cId="837812005" sldId="2134805600"/>
            <ac:spMk id="13" creationId="{7AA2E7E3-A92D-4FCB-B885-E5910601438B}"/>
          </ac:spMkLst>
        </pc:spChg>
        <pc:spChg chg="mod">
          <ac:chgData name="Vesa Juvonen" userId="c7243be1-99a3-4752-ab2a-0cf698cf8236" providerId="ADAL" clId="{97A5D1DB-82A4-43B5-833F-E94044967ACC}" dt="2022-01-27T10:34:47.678" v="54" actId="1076"/>
          <ac:spMkLst>
            <pc:docMk/>
            <pc:sldMk cId="837812005" sldId="2134805600"/>
            <ac:spMk id="15" creationId="{08825732-C0E3-43AF-B051-FA356CD27A34}"/>
          </ac:spMkLst>
        </pc:spChg>
        <pc:spChg chg="mod">
          <ac:chgData name="Vesa Juvonen" userId="c7243be1-99a3-4752-ab2a-0cf698cf8236" providerId="ADAL" clId="{97A5D1DB-82A4-43B5-833F-E94044967ACC}" dt="2022-01-27T12:40:18.458" v="463" actId="14100"/>
          <ac:spMkLst>
            <pc:docMk/>
            <pc:sldMk cId="837812005" sldId="2134805600"/>
            <ac:spMk id="17" creationId="{871629CB-A65D-4CE3-A074-BC0EA176AAE1}"/>
          </ac:spMkLst>
        </pc:spChg>
        <pc:picChg chg="add mod ord">
          <ac:chgData name="Vesa Juvonen" userId="c7243be1-99a3-4752-ab2a-0cf698cf8236" providerId="ADAL" clId="{97A5D1DB-82A4-43B5-833F-E94044967ACC}" dt="2022-01-27T10:34:21.179" v="47" actId="1076"/>
          <ac:picMkLst>
            <pc:docMk/>
            <pc:sldMk cId="837812005" sldId="2134805600"/>
            <ac:picMk id="6" creationId="{EC8619B8-0794-480C-833A-621A165E0E31}"/>
          </ac:picMkLst>
        </pc:picChg>
        <pc:picChg chg="del">
          <ac:chgData name="Vesa Juvonen" userId="c7243be1-99a3-4752-ab2a-0cf698cf8236" providerId="ADAL" clId="{97A5D1DB-82A4-43B5-833F-E94044967ACC}" dt="2022-01-27T10:33:19.967" v="6" actId="478"/>
          <ac:picMkLst>
            <pc:docMk/>
            <pc:sldMk cId="837812005" sldId="2134805600"/>
            <ac:picMk id="8" creationId="{5A80B372-9688-4AD1-A715-F6BD3D9F922E}"/>
          </ac:picMkLst>
        </pc:picChg>
        <pc:picChg chg="add mod">
          <ac:chgData name="Vesa Juvonen" userId="c7243be1-99a3-4752-ab2a-0cf698cf8236" providerId="ADAL" clId="{97A5D1DB-82A4-43B5-833F-E94044967ACC}" dt="2022-01-27T12:39:32.833" v="446" actId="1076"/>
          <ac:picMkLst>
            <pc:docMk/>
            <pc:sldMk cId="837812005" sldId="2134805600"/>
            <ac:picMk id="1026" creationId="{135154FB-108E-4C03-BB39-07D5A7EBFD4C}"/>
          </ac:picMkLst>
        </pc:picChg>
      </pc:sldChg>
      <pc:sldChg chg="delSp modSp mod">
        <pc:chgData name="Vesa Juvonen" userId="c7243be1-99a3-4752-ab2a-0cf698cf8236" providerId="ADAL" clId="{97A5D1DB-82A4-43B5-833F-E94044967ACC}" dt="2022-01-27T10:44:30.175" v="385" actId="20577"/>
        <pc:sldMkLst>
          <pc:docMk/>
          <pc:sldMk cId="3507379078" sldId="2134805601"/>
        </pc:sldMkLst>
        <pc:spChg chg="mod">
          <ac:chgData name="Vesa Juvonen" userId="c7243be1-99a3-4752-ab2a-0cf698cf8236" providerId="ADAL" clId="{97A5D1DB-82A4-43B5-833F-E94044967ACC}" dt="2022-01-27T10:44:30.175" v="385" actId="20577"/>
          <ac:spMkLst>
            <pc:docMk/>
            <pc:sldMk cId="3507379078" sldId="2134805601"/>
            <ac:spMk id="3" creationId="{00000000-0000-0000-0000-000000000000}"/>
          </ac:spMkLst>
        </pc:spChg>
        <pc:spChg chg="del">
          <ac:chgData name="Vesa Juvonen" userId="c7243be1-99a3-4752-ab2a-0cf698cf8236" providerId="ADAL" clId="{97A5D1DB-82A4-43B5-833F-E94044967ACC}" dt="2022-01-27T10:43:47.429" v="267" actId="478"/>
          <ac:spMkLst>
            <pc:docMk/>
            <pc:sldMk cId="3507379078" sldId="2134805601"/>
            <ac:spMk id="4" creationId="{7B552084-92B9-4205-B771-640F8AFFE932}"/>
          </ac:spMkLst>
        </pc:spChg>
      </pc:sldChg>
      <pc:sldChg chg="addSp delSp modSp add del mod">
        <pc:chgData name="Vesa Juvonen" userId="c7243be1-99a3-4752-ab2a-0cf698cf8236" providerId="ADAL" clId="{97A5D1DB-82A4-43B5-833F-E94044967ACC}" dt="2022-01-27T10:43:43.708" v="266" actId="47"/>
        <pc:sldMkLst>
          <pc:docMk/>
          <pc:sldMk cId="4185913909" sldId="2134805603"/>
        </pc:sldMkLst>
        <pc:spChg chg="mod">
          <ac:chgData name="Vesa Juvonen" userId="c7243be1-99a3-4752-ab2a-0cf698cf8236" providerId="ADAL" clId="{97A5D1DB-82A4-43B5-833F-E94044967ACC}" dt="2022-01-27T10:43:15.871" v="262" actId="404"/>
          <ac:spMkLst>
            <pc:docMk/>
            <pc:sldMk cId="4185913909" sldId="2134805603"/>
            <ac:spMk id="4" creationId="{D5553122-5672-49E0-86A0-770A0FE9C1B2}"/>
          </ac:spMkLst>
        </pc:spChg>
        <pc:spChg chg="del">
          <ac:chgData name="Vesa Juvonen" userId="c7243be1-99a3-4752-ab2a-0cf698cf8236" providerId="ADAL" clId="{97A5D1DB-82A4-43B5-833F-E94044967ACC}" dt="2022-01-27T10:40:41.925" v="80" actId="478"/>
          <ac:spMkLst>
            <pc:docMk/>
            <pc:sldMk cId="4185913909" sldId="2134805603"/>
            <ac:spMk id="5" creationId="{78CA2CA6-B6E6-44A2-A3FF-D31E50A2BB41}"/>
          </ac:spMkLst>
        </pc:spChg>
        <pc:spChg chg="del">
          <ac:chgData name="Vesa Juvonen" userId="c7243be1-99a3-4752-ab2a-0cf698cf8236" providerId="ADAL" clId="{97A5D1DB-82A4-43B5-833F-E94044967ACC}" dt="2022-01-27T10:40:41.925" v="80" actId="478"/>
          <ac:spMkLst>
            <pc:docMk/>
            <pc:sldMk cId="4185913909" sldId="2134805603"/>
            <ac:spMk id="7" creationId="{D88F2072-6F4F-460D-B61B-3F21B5F89F2B}"/>
          </ac:spMkLst>
        </pc:spChg>
        <pc:spChg chg="del">
          <ac:chgData name="Vesa Juvonen" userId="c7243be1-99a3-4752-ab2a-0cf698cf8236" providerId="ADAL" clId="{97A5D1DB-82A4-43B5-833F-E94044967ACC}" dt="2022-01-27T10:40:41.925" v="80" actId="478"/>
          <ac:spMkLst>
            <pc:docMk/>
            <pc:sldMk cId="4185913909" sldId="2134805603"/>
            <ac:spMk id="9" creationId="{4E9385E9-EBB4-4B3B-A43E-6C3ADC70F1A3}"/>
          </ac:spMkLst>
        </pc:spChg>
        <pc:spChg chg="del">
          <ac:chgData name="Vesa Juvonen" userId="c7243be1-99a3-4752-ab2a-0cf698cf8236" providerId="ADAL" clId="{97A5D1DB-82A4-43B5-833F-E94044967ACC}" dt="2022-01-27T10:40:41.925" v="80" actId="478"/>
          <ac:spMkLst>
            <pc:docMk/>
            <pc:sldMk cId="4185913909" sldId="2134805603"/>
            <ac:spMk id="10" creationId="{7C816919-6E6A-4402-ADE3-B85F4ACC0DF0}"/>
          </ac:spMkLst>
        </pc:spChg>
        <pc:spChg chg="del">
          <ac:chgData name="Vesa Juvonen" userId="c7243be1-99a3-4752-ab2a-0cf698cf8236" providerId="ADAL" clId="{97A5D1DB-82A4-43B5-833F-E94044967ACC}" dt="2022-01-27T10:40:41.925" v="80" actId="478"/>
          <ac:spMkLst>
            <pc:docMk/>
            <pc:sldMk cId="4185913909" sldId="2134805603"/>
            <ac:spMk id="11" creationId="{DD1EFCA9-4FF7-4A10-ADF6-446C2EFBF31A}"/>
          </ac:spMkLst>
        </pc:spChg>
        <pc:spChg chg="del mod">
          <ac:chgData name="Vesa Juvonen" userId="c7243be1-99a3-4752-ab2a-0cf698cf8236" providerId="ADAL" clId="{97A5D1DB-82A4-43B5-833F-E94044967ACC}" dt="2022-01-27T10:43:20.222" v="263" actId="478"/>
          <ac:spMkLst>
            <pc:docMk/>
            <pc:sldMk cId="4185913909" sldId="2134805603"/>
            <ac:spMk id="12" creationId="{98879855-B3F2-4C88-952D-E0112B70464E}"/>
          </ac:spMkLst>
        </pc:spChg>
        <pc:spChg chg="del">
          <ac:chgData name="Vesa Juvonen" userId="c7243be1-99a3-4752-ab2a-0cf698cf8236" providerId="ADAL" clId="{97A5D1DB-82A4-43B5-833F-E94044967ACC}" dt="2022-01-27T10:40:41.925" v="80" actId="478"/>
          <ac:spMkLst>
            <pc:docMk/>
            <pc:sldMk cId="4185913909" sldId="2134805603"/>
            <ac:spMk id="13" creationId="{7AA2E7E3-A92D-4FCB-B885-E5910601438B}"/>
          </ac:spMkLst>
        </pc:spChg>
        <pc:spChg chg="del">
          <ac:chgData name="Vesa Juvonen" userId="c7243be1-99a3-4752-ab2a-0cf698cf8236" providerId="ADAL" clId="{97A5D1DB-82A4-43B5-833F-E94044967ACC}" dt="2022-01-27T10:40:41.925" v="80" actId="478"/>
          <ac:spMkLst>
            <pc:docMk/>
            <pc:sldMk cId="4185913909" sldId="2134805603"/>
            <ac:spMk id="15" creationId="{08825732-C0E3-43AF-B051-FA356CD27A34}"/>
          </ac:spMkLst>
        </pc:spChg>
        <pc:spChg chg="mod">
          <ac:chgData name="Vesa Juvonen" userId="c7243be1-99a3-4752-ab2a-0cf698cf8236" providerId="ADAL" clId="{97A5D1DB-82A4-43B5-833F-E94044967ACC}" dt="2022-01-27T10:41:09.572" v="102" actId="1076"/>
          <ac:spMkLst>
            <pc:docMk/>
            <pc:sldMk cId="4185913909" sldId="2134805603"/>
            <ac:spMk id="17" creationId="{871629CB-A65D-4CE3-A074-BC0EA176AAE1}"/>
          </ac:spMkLst>
        </pc:spChg>
        <pc:picChg chg="add mod ord">
          <ac:chgData name="Vesa Juvonen" userId="c7243be1-99a3-4752-ab2a-0cf698cf8236" providerId="ADAL" clId="{97A5D1DB-82A4-43B5-833F-E94044967ACC}" dt="2022-01-27T10:43:26.450" v="265" actId="14100"/>
          <ac:picMkLst>
            <pc:docMk/>
            <pc:sldMk cId="4185913909" sldId="2134805603"/>
            <ac:picMk id="3" creationId="{52ED0B96-0E28-4BED-9642-34B8BC2796FF}"/>
          </ac:picMkLst>
        </pc:picChg>
        <pc:picChg chg="del">
          <ac:chgData name="Vesa Juvonen" userId="c7243be1-99a3-4752-ab2a-0cf698cf8236" providerId="ADAL" clId="{97A5D1DB-82A4-43B5-833F-E94044967ACC}" dt="2022-01-27T10:40:23.871" v="72" actId="478"/>
          <ac:picMkLst>
            <pc:docMk/>
            <pc:sldMk cId="4185913909" sldId="2134805603"/>
            <ac:picMk id="6" creationId="{EC8619B8-0794-480C-833A-621A165E0E31}"/>
          </ac:picMkLst>
        </pc:picChg>
      </pc:sldChg>
    </pc:docChg>
  </pc:docChgLst>
  <pc:docChgLst>
    <pc:chgData name="Waldek Mastykarz" userId="8c3ccc08-b2ec-4e63-9b9b-25eb044a606e" providerId="ADAL" clId="{D7FC5AC5-CAE3-F044-90C6-A2009F52CE2D}"/>
    <pc:docChg chg="undo custSel modSld">
      <pc:chgData name="Waldek Mastykarz" userId="8c3ccc08-b2ec-4e63-9b9b-25eb044a606e" providerId="ADAL" clId="{D7FC5AC5-CAE3-F044-90C6-A2009F52CE2D}" dt="2021-11-29T14:48:41.633" v="309" actId="20577"/>
      <pc:docMkLst>
        <pc:docMk/>
      </pc:docMkLst>
      <pc:sldChg chg="delSp modSp mod">
        <pc:chgData name="Waldek Mastykarz" userId="8c3ccc08-b2ec-4e63-9b9b-25eb044a606e" providerId="ADAL" clId="{D7FC5AC5-CAE3-F044-90C6-A2009F52CE2D}" dt="2021-11-29T14:48:41.633" v="309" actId="20577"/>
        <pc:sldMkLst>
          <pc:docMk/>
          <pc:sldMk cId="2253365439" sldId="1642"/>
        </pc:sldMkLst>
        <pc:spChg chg="mod">
          <ac:chgData name="Waldek Mastykarz" userId="8c3ccc08-b2ec-4e63-9b9b-25eb044a606e" providerId="ADAL" clId="{D7FC5AC5-CAE3-F044-90C6-A2009F52CE2D}" dt="2021-11-29T14:48:41.633" v="309" actId="20577"/>
          <ac:spMkLst>
            <pc:docMk/>
            <pc:sldMk cId="2253365439" sldId="1642"/>
            <ac:spMk id="3" creationId="{CBDC9C38-872E-4048-96FE-C321FEF21EC1}"/>
          </ac:spMkLst>
        </pc:spChg>
        <pc:spChg chg="del">
          <ac:chgData name="Waldek Mastykarz" userId="8c3ccc08-b2ec-4e63-9b9b-25eb044a606e" providerId="ADAL" clId="{D7FC5AC5-CAE3-F044-90C6-A2009F52CE2D}" dt="2021-11-29T14:46:34.398" v="0" actId="478"/>
          <ac:spMkLst>
            <pc:docMk/>
            <pc:sldMk cId="2253365439" sldId="1642"/>
            <ac:spMk id="4" creationId="{19D040BE-D2DC-4516-B4D4-7797D6FDAFBF}"/>
          </ac:spMkLst>
        </pc:spChg>
      </pc:sldChg>
    </pc:docChg>
  </pc:docChgLst>
  <pc:docChgLst>
    <pc:chgData name="Patrick Rodgers" userId="d219dede-d6b3-4097-a769-454d84f039e8" providerId="ADAL" clId="{042D86A8-6C9D-450C-BC14-F2E9711057F2}"/>
    <pc:docChg chg="undo custSel addSld delSld modSld sldOrd modSection">
      <pc:chgData name="Patrick Rodgers" userId="d219dede-d6b3-4097-a769-454d84f039e8" providerId="ADAL" clId="{042D86A8-6C9D-450C-BC14-F2E9711057F2}" dt="2021-08-25T19:42:35.277" v="931" actId="478"/>
      <pc:docMkLst>
        <pc:docMk/>
      </pc:docMkLst>
      <pc:sldChg chg="modSp mod">
        <pc:chgData name="Patrick Rodgers" userId="d219dede-d6b3-4097-a769-454d84f039e8" providerId="ADAL" clId="{042D86A8-6C9D-450C-BC14-F2E9711057F2}" dt="2021-08-25T19:13:01.320" v="437" actId="20577"/>
        <pc:sldMkLst>
          <pc:docMk/>
          <pc:sldMk cId="10702720" sldId="2079"/>
        </pc:sldMkLst>
        <pc:spChg chg="mod">
          <ac:chgData name="Patrick Rodgers" userId="d219dede-d6b3-4097-a769-454d84f039e8" providerId="ADAL" clId="{042D86A8-6C9D-450C-BC14-F2E9711057F2}" dt="2021-08-25T19:13:01.320" v="437" actId="20577"/>
          <ac:spMkLst>
            <pc:docMk/>
            <pc:sldMk cId="10702720" sldId="2079"/>
            <ac:spMk id="8" creationId="{00000000-0000-0000-0000-000000000000}"/>
          </ac:spMkLst>
        </pc:spChg>
      </pc:sldChg>
      <pc:sldChg chg="addSp delSp modSp mod">
        <pc:chgData name="Patrick Rodgers" userId="d219dede-d6b3-4097-a769-454d84f039e8" providerId="ADAL" clId="{042D86A8-6C9D-450C-BC14-F2E9711057F2}" dt="2021-08-25T19:42:35.277" v="931" actId="478"/>
        <pc:sldMkLst>
          <pc:docMk/>
          <pc:sldMk cId="778883926" sldId="2076136264"/>
        </pc:sldMkLst>
        <pc:spChg chg="mod">
          <ac:chgData name="Patrick Rodgers" userId="d219dede-d6b3-4097-a769-454d84f039e8" providerId="ADAL" clId="{042D86A8-6C9D-450C-BC14-F2E9711057F2}" dt="2021-08-25T19:12:01.049" v="421" actId="20577"/>
          <ac:spMkLst>
            <pc:docMk/>
            <pc:sldMk cId="778883926" sldId="2076136264"/>
            <ac:spMk id="14" creationId="{953584C8-8734-42EA-AD16-6AA2B405D249}"/>
          </ac:spMkLst>
        </pc:spChg>
        <pc:picChg chg="add del mod">
          <ac:chgData name="Patrick Rodgers" userId="d219dede-d6b3-4097-a769-454d84f039e8" providerId="ADAL" clId="{042D86A8-6C9D-450C-BC14-F2E9711057F2}" dt="2021-08-25T19:42:35.277" v="931" actId="478"/>
          <ac:picMkLst>
            <pc:docMk/>
            <pc:sldMk cId="778883926" sldId="2076136264"/>
            <ac:picMk id="3" creationId="{2F2CB748-4DEF-46B0-BF08-709FC9666C45}"/>
          </ac:picMkLst>
        </pc:picChg>
        <pc:picChg chg="add del mod">
          <ac:chgData name="Patrick Rodgers" userId="d219dede-d6b3-4097-a769-454d84f039e8" providerId="ADAL" clId="{042D86A8-6C9D-450C-BC14-F2E9711057F2}" dt="2021-08-25T19:42:34.605" v="930" actId="478"/>
          <ac:picMkLst>
            <pc:docMk/>
            <pc:sldMk cId="778883926" sldId="2076136264"/>
            <ac:picMk id="5" creationId="{3ADB1547-D4B2-401A-99F8-169A493EDD97}"/>
          </ac:picMkLst>
        </pc:picChg>
        <pc:picChg chg="add del mod">
          <ac:chgData name="Patrick Rodgers" userId="d219dede-d6b3-4097-a769-454d84f039e8" providerId="ADAL" clId="{042D86A8-6C9D-450C-BC14-F2E9711057F2}" dt="2021-08-25T19:42:34.033" v="929" actId="478"/>
          <ac:picMkLst>
            <pc:docMk/>
            <pc:sldMk cId="778883926" sldId="2076136264"/>
            <ac:picMk id="6" creationId="{B1465A22-445B-4AAD-874D-2FF47A081510}"/>
          </ac:picMkLst>
        </pc:picChg>
        <pc:picChg chg="del">
          <ac:chgData name="Patrick Rodgers" userId="d219dede-d6b3-4097-a769-454d84f039e8" providerId="ADAL" clId="{042D86A8-6C9D-450C-BC14-F2E9711057F2}" dt="2021-08-25T19:12:25.602" v="422" actId="478"/>
          <ac:picMkLst>
            <pc:docMk/>
            <pc:sldMk cId="778883926" sldId="2076136264"/>
            <ac:picMk id="9" creationId="{A530CE92-58E8-4897-9E7A-0D94CB94771C}"/>
          </ac:picMkLst>
        </pc:picChg>
      </pc:sldChg>
      <pc:sldChg chg="addSp delSp modSp new del mod chgLayout">
        <pc:chgData name="Patrick Rodgers" userId="d219dede-d6b3-4097-a769-454d84f039e8" providerId="ADAL" clId="{042D86A8-6C9D-450C-BC14-F2E9711057F2}" dt="2021-08-25T18:42:14.157" v="47" actId="47"/>
        <pc:sldMkLst>
          <pc:docMk/>
          <pc:sldMk cId="3415523077" sldId="2134805596"/>
        </pc:sldMkLst>
        <pc:spChg chg="del mod ord">
          <ac:chgData name="Patrick Rodgers" userId="d219dede-d6b3-4097-a769-454d84f039e8" providerId="ADAL" clId="{042D86A8-6C9D-450C-BC14-F2E9711057F2}" dt="2021-08-25T18:39:45.215" v="1" actId="700"/>
          <ac:spMkLst>
            <pc:docMk/>
            <pc:sldMk cId="3415523077" sldId="2134805596"/>
            <ac:spMk id="2" creationId="{19159C94-52CF-47A3-9527-A808CFFE8641}"/>
          </ac:spMkLst>
        </pc:spChg>
        <pc:spChg chg="del mod ord">
          <ac:chgData name="Patrick Rodgers" userId="d219dede-d6b3-4097-a769-454d84f039e8" providerId="ADAL" clId="{042D86A8-6C9D-450C-BC14-F2E9711057F2}" dt="2021-08-25T18:39:45.215" v="1" actId="700"/>
          <ac:spMkLst>
            <pc:docMk/>
            <pc:sldMk cId="3415523077" sldId="2134805596"/>
            <ac:spMk id="3" creationId="{E7F60A7C-5668-4F7B-B754-DF0840DF9FCF}"/>
          </ac:spMkLst>
        </pc:spChg>
        <pc:spChg chg="add mod ord">
          <ac:chgData name="Patrick Rodgers" userId="d219dede-d6b3-4097-a769-454d84f039e8" providerId="ADAL" clId="{042D86A8-6C9D-450C-BC14-F2E9711057F2}" dt="2021-08-25T18:39:45.215" v="1" actId="700"/>
          <ac:spMkLst>
            <pc:docMk/>
            <pc:sldMk cId="3415523077" sldId="2134805596"/>
            <ac:spMk id="4" creationId="{79B4011E-11B1-4B62-B6B6-09FC938DE65B}"/>
          </ac:spMkLst>
        </pc:spChg>
        <pc:spChg chg="add mod ord">
          <ac:chgData name="Patrick Rodgers" userId="d219dede-d6b3-4097-a769-454d84f039e8" providerId="ADAL" clId="{042D86A8-6C9D-450C-BC14-F2E9711057F2}" dt="2021-08-25T18:39:45.215" v="1" actId="700"/>
          <ac:spMkLst>
            <pc:docMk/>
            <pc:sldMk cId="3415523077" sldId="2134805596"/>
            <ac:spMk id="5" creationId="{C6ED26E1-62D7-4789-8EDB-6C96FB935C24}"/>
          </ac:spMkLst>
        </pc:spChg>
        <pc:spChg chg="add mod ord">
          <ac:chgData name="Patrick Rodgers" userId="d219dede-d6b3-4097-a769-454d84f039e8" providerId="ADAL" clId="{042D86A8-6C9D-450C-BC14-F2E9711057F2}" dt="2021-08-25T18:39:45.215" v="1" actId="700"/>
          <ac:spMkLst>
            <pc:docMk/>
            <pc:sldMk cId="3415523077" sldId="2134805596"/>
            <ac:spMk id="6" creationId="{78B05357-5588-4709-A86E-5C070554E1E4}"/>
          </ac:spMkLst>
        </pc:spChg>
        <pc:spChg chg="add mod ord">
          <ac:chgData name="Patrick Rodgers" userId="d219dede-d6b3-4097-a769-454d84f039e8" providerId="ADAL" clId="{042D86A8-6C9D-450C-BC14-F2E9711057F2}" dt="2021-08-25T18:39:45.215" v="1" actId="700"/>
          <ac:spMkLst>
            <pc:docMk/>
            <pc:sldMk cId="3415523077" sldId="2134805596"/>
            <ac:spMk id="7" creationId="{72359D38-EEF3-49E2-A86C-53188E2983B0}"/>
          </ac:spMkLst>
        </pc:spChg>
        <pc:spChg chg="add">
          <ac:chgData name="Patrick Rodgers" userId="d219dede-d6b3-4097-a769-454d84f039e8" providerId="ADAL" clId="{042D86A8-6C9D-450C-BC14-F2E9711057F2}" dt="2021-08-25T18:40:51.161" v="2" actId="22"/>
          <ac:spMkLst>
            <pc:docMk/>
            <pc:sldMk cId="3415523077" sldId="2134805596"/>
            <ac:spMk id="9" creationId="{DE57E848-1629-41DD-9D47-A39EDD311855}"/>
          </ac:spMkLst>
        </pc:spChg>
        <pc:spChg chg="add">
          <ac:chgData name="Patrick Rodgers" userId="d219dede-d6b3-4097-a769-454d84f039e8" providerId="ADAL" clId="{042D86A8-6C9D-450C-BC14-F2E9711057F2}" dt="2021-08-25T18:40:53.208" v="3" actId="22"/>
          <ac:spMkLst>
            <pc:docMk/>
            <pc:sldMk cId="3415523077" sldId="2134805596"/>
            <ac:spMk id="11" creationId="{300C135C-204E-414D-BA62-2AC4D7C3BCA7}"/>
          </ac:spMkLst>
        </pc:spChg>
      </pc:sldChg>
      <pc:sldChg chg="delSp modSp add mod ord">
        <pc:chgData name="Patrick Rodgers" userId="d219dede-d6b3-4097-a769-454d84f039e8" providerId="ADAL" clId="{042D86A8-6C9D-450C-BC14-F2E9711057F2}" dt="2021-08-25T18:52:30.078" v="52"/>
        <pc:sldMkLst>
          <pc:docMk/>
          <pc:sldMk cId="138765282" sldId="2147469370"/>
        </pc:sldMkLst>
        <pc:spChg chg="mod">
          <ac:chgData name="Patrick Rodgers" userId="d219dede-d6b3-4097-a769-454d84f039e8" providerId="ADAL" clId="{042D86A8-6C9D-450C-BC14-F2E9711057F2}" dt="2021-08-25T18:41:22.186" v="36" actId="20577"/>
          <ac:spMkLst>
            <pc:docMk/>
            <pc:sldMk cId="138765282" sldId="2147469370"/>
            <ac:spMk id="2" creationId="{85B9D080-801F-4083-B697-B39302B74F10}"/>
          </ac:spMkLst>
        </pc:spChg>
        <pc:spChg chg="mod">
          <ac:chgData name="Patrick Rodgers" userId="d219dede-d6b3-4097-a769-454d84f039e8" providerId="ADAL" clId="{042D86A8-6C9D-450C-BC14-F2E9711057F2}" dt="2021-08-25T18:41:51.693" v="42" actId="1076"/>
          <ac:spMkLst>
            <pc:docMk/>
            <pc:sldMk cId="138765282" sldId="2147469370"/>
            <ac:spMk id="48" creationId="{B34DC24F-59F1-4B5D-81AD-BF7C58C4222B}"/>
          </ac:spMkLst>
        </pc:spChg>
        <pc:spChg chg="mod">
          <ac:chgData name="Patrick Rodgers" userId="d219dede-d6b3-4097-a769-454d84f039e8" providerId="ADAL" clId="{042D86A8-6C9D-450C-BC14-F2E9711057F2}" dt="2021-08-25T18:41:54.955" v="43" actId="1076"/>
          <ac:spMkLst>
            <pc:docMk/>
            <pc:sldMk cId="138765282" sldId="2147469370"/>
            <ac:spMk id="50" creationId="{C3C6023D-DB19-492F-94BE-E5D30149A344}"/>
          </ac:spMkLst>
        </pc:spChg>
        <pc:spChg chg="mod">
          <ac:chgData name="Patrick Rodgers" userId="d219dede-d6b3-4097-a769-454d84f039e8" providerId="ADAL" clId="{042D86A8-6C9D-450C-BC14-F2E9711057F2}" dt="2021-08-25T18:42:01.336" v="44" actId="1076"/>
          <ac:spMkLst>
            <pc:docMk/>
            <pc:sldMk cId="138765282" sldId="2147469370"/>
            <ac:spMk id="51" creationId="{610DD64D-384A-4889-A6E3-C37894380444}"/>
          </ac:spMkLst>
        </pc:spChg>
        <pc:spChg chg="mod">
          <ac:chgData name="Patrick Rodgers" userId="d219dede-d6b3-4097-a769-454d84f039e8" providerId="ADAL" clId="{042D86A8-6C9D-450C-BC14-F2E9711057F2}" dt="2021-08-25T18:42:01.336" v="44" actId="1076"/>
          <ac:spMkLst>
            <pc:docMk/>
            <pc:sldMk cId="138765282" sldId="2147469370"/>
            <ac:spMk id="52" creationId="{DD681E6D-1F61-46F1-A837-F9DE8777198F}"/>
          </ac:spMkLst>
        </pc:spChg>
        <pc:spChg chg="mod">
          <ac:chgData name="Patrick Rodgers" userId="d219dede-d6b3-4097-a769-454d84f039e8" providerId="ADAL" clId="{042D86A8-6C9D-450C-BC14-F2E9711057F2}" dt="2021-08-25T18:42:01.336" v="44" actId="1076"/>
          <ac:spMkLst>
            <pc:docMk/>
            <pc:sldMk cId="138765282" sldId="2147469370"/>
            <ac:spMk id="53" creationId="{5A77F34F-147B-477B-8546-9458A098C31E}"/>
          </ac:spMkLst>
        </pc:spChg>
        <pc:spChg chg="del">
          <ac:chgData name="Patrick Rodgers" userId="d219dede-d6b3-4097-a769-454d84f039e8" providerId="ADAL" clId="{042D86A8-6C9D-450C-BC14-F2E9711057F2}" dt="2021-08-25T18:41:09.711" v="5" actId="478"/>
          <ac:spMkLst>
            <pc:docMk/>
            <pc:sldMk cId="138765282" sldId="2147469370"/>
            <ac:spMk id="57" creationId="{12276039-680C-44DD-9AF4-3D8827E8A002}"/>
          </ac:spMkLst>
        </pc:spChg>
        <pc:spChg chg="mod">
          <ac:chgData name="Patrick Rodgers" userId="d219dede-d6b3-4097-a769-454d84f039e8" providerId="ADAL" clId="{042D86A8-6C9D-450C-BC14-F2E9711057F2}" dt="2021-08-25T18:41:46.882" v="41" actId="1076"/>
          <ac:spMkLst>
            <pc:docMk/>
            <pc:sldMk cId="138765282" sldId="2147469370"/>
            <ac:spMk id="59" creationId="{D17B0749-8F11-453E-BC8A-4AED75E1D02E}"/>
          </ac:spMkLst>
        </pc:spChg>
        <pc:grpChg chg="mod">
          <ac:chgData name="Patrick Rodgers" userId="d219dede-d6b3-4097-a769-454d84f039e8" providerId="ADAL" clId="{042D86A8-6C9D-450C-BC14-F2E9711057F2}" dt="2021-08-25T18:41:44.131" v="39" actId="1076"/>
          <ac:grpSpMkLst>
            <pc:docMk/>
            <pc:sldMk cId="138765282" sldId="2147469370"/>
            <ac:grpSpMk id="30" creationId="{51C21F9C-CA6A-4785-B3D7-C65E53D6D872}"/>
          </ac:grpSpMkLst>
        </pc:grpChg>
        <pc:grpChg chg="mod">
          <ac:chgData name="Patrick Rodgers" userId="d219dede-d6b3-4097-a769-454d84f039e8" providerId="ADAL" clId="{042D86A8-6C9D-450C-BC14-F2E9711057F2}" dt="2021-08-25T18:41:44.131" v="39" actId="1076"/>
          <ac:grpSpMkLst>
            <pc:docMk/>
            <pc:sldMk cId="138765282" sldId="2147469370"/>
            <ac:grpSpMk id="34" creationId="{27C4E643-21C8-4C4A-A41A-A7F199DC0D00}"/>
          </ac:grpSpMkLst>
        </pc:grpChg>
        <pc:grpChg chg="mod">
          <ac:chgData name="Patrick Rodgers" userId="d219dede-d6b3-4097-a769-454d84f039e8" providerId="ADAL" clId="{042D86A8-6C9D-450C-BC14-F2E9711057F2}" dt="2021-08-25T18:41:44.131" v="39" actId="1076"/>
          <ac:grpSpMkLst>
            <pc:docMk/>
            <pc:sldMk cId="138765282" sldId="2147469370"/>
            <ac:grpSpMk id="37" creationId="{B27BBB04-5D41-4FF8-9B40-DD6DB24C4DE6}"/>
          </ac:grpSpMkLst>
        </pc:grpChg>
        <pc:grpChg chg="mod">
          <ac:chgData name="Patrick Rodgers" userId="d219dede-d6b3-4097-a769-454d84f039e8" providerId="ADAL" clId="{042D86A8-6C9D-450C-BC14-F2E9711057F2}" dt="2021-08-25T18:41:44.131" v="39" actId="1076"/>
          <ac:grpSpMkLst>
            <pc:docMk/>
            <pc:sldMk cId="138765282" sldId="2147469370"/>
            <ac:grpSpMk id="40" creationId="{4636BFD2-93AA-4533-8F59-DCF661B327FC}"/>
          </ac:grpSpMkLst>
        </pc:grpChg>
        <pc:grpChg chg="mod">
          <ac:chgData name="Patrick Rodgers" userId="d219dede-d6b3-4097-a769-454d84f039e8" providerId="ADAL" clId="{042D86A8-6C9D-450C-BC14-F2E9711057F2}" dt="2021-08-25T18:41:44.131" v="39" actId="1076"/>
          <ac:grpSpMkLst>
            <pc:docMk/>
            <pc:sldMk cId="138765282" sldId="2147469370"/>
            <ac:grpSpMk id="43" creationId="{CC5E780C-9E3C-4E3D-B005-EF1F4286AEBF}"/>
          </ac:grpSpMkLst>
        </pc:grpChg>
        <pc:graphicFrameChg chg="del modGraphic">
          <ac:chgData name="Patrick Rodgers" userId="d219dede-d6b3-4097-a769-454d84f039e8" providerId="ADAL" clId="{042D86A8-6C9D-450C-BC14-F2E9711057F2}" dt="2021-08-25T18:42:11.625" v="46" actId="478"/>
          <ac:graphicFrameMkLst>
            <pc:docMk/>
            <pc:sldMk cId="138765282" sldId="2147469370"/>
            <ac:graphicFrameMk id="54" creationId="{E04FD19A-F089-45EF-AD5D-17C35D03636E}"/>
          </ac:graphicFrameMkLst>
        </pc:graphicFrameChg>
        <pc:picChg chg="mod">
          <ac:chgData name="Patrick Rodgers" userId="d219dede-d6b3-4097-a769-454d84f039e8" providerId="ADAL" clId="{042D86A8-6C9D-450C-BC14-F2E9711057F2}" dt="2021-08-25T18:41:44.131" v="39" actId="1076"/>
          <ac:picMkLst>
            <pc:docMk/>
            <pc:sldMk cId="138765282" sldId="2147469370"/>
            <ac:picMk id="29" creationId="{798FB2BE-1D42-44D0-81FF-FCCD3A1595CA}"/>
          </ac:picMkLst>
        </pc:picChg>
        <pc:picChg chg="mod">
          <ac:chgData name="Patrick Rodgers" userId="d219dede-d6b3-4097-a769-454d84f039e8" providerId="ADAL" clId="{042D86A8-6C9D-450C-BC14-F2E9711057F2}" dt="2021-08-25T18:41:44.131" v="39" actId="1076"/>
          <ac:picMkLst>
            <pc:docMk/>
            <pc:sldMk cId="138765282" sldId="2147469370"/>
            <ac:picMk id="33" creationId="{4D285E9F-210C-49E1-BF6E-FB39F2924379}"/>
          </ac:picMkLst>
        </pc:picChg>
        <pc:cxnChg chg="mod">
          <ac:chgData name="Patrick Rodgers" userId="d219dede-d6b3-4097-a769-454d84f039e8" providerId="ADAL" clId="{042D86A8-6C9D-450C-BC14-F2E9711057F2}" dt="2021-08-25T18:41:44.131" v="39" actId="1076"/>
          <ac:cxnSpMkLst>
            <pc:docMk/>
            <pc:sldMk cId="138765282" sldId="2147469370"/>
            <ac:cxnSpMk id="49" creationId="{E4FF3300-F32A-461A-B31B-A49D81774CA6}"/>
          </ac:cxnSpMkLst>
        </pc:cxnChg>
      </pc:sldChg>
      <pc:sldChg chg="addSp delSp modSp new mod modClrScheme chgLayout">
        <pc:chgData name="Patrick Rodgers" userId="d219dede-d6b3-4097-a769-454d84f039e8" providerId="ADAL" clId="{042D86A8-6C9D-450C-BC14-F2E9711057F2}" dt="2021-08-25T19:37:45.072" v="910" actId="20577"/>
        <pc:sldMkLst>
          <pc:docMk/>
          <pc:sldMk cId="638019216" sldId="2147469371"/>
        </pc:sldMkLst>
        <pc:spChg chg="del mod ord">
          <ac:chgData name="Patrick Rodgers" userId="d219dede-d6b3-4097-a769-454d84f039e8" providerId="ADAL" clId="{042D86A8-6C9D-450C-BC14-F2E9711057F2}" dt="2021-08-25T18:42:25.364" v="49" actId="700"/>
          <ac:spMkLst>
            <pc:docMk/>
            <pc:sldMk cId="638019216" sldId="2147469371"/>
            <ac:spMk id="2" creationId="{7152FF0C-D4B7-4E04-B296-5563810078D9}"/>
          </ac:spMkLst>
        </pc:spChg>
        <pc:spChg chg="del mod ord">
          <ac:chgData name="Patrick Rodgers" userId="d219dede-d6b3-4097-a769-454d84f039e8" providerId="ADAL" clId="{042D86A8-6C9D-450C-BC14-F2E9711057F2}" dt="2021-08-25T18:42:25.364" v="49" actId="700"/>
          <ac:spMkLst>
            <pc:docMk/>
            <pc:sldMk cId="638019216" sldId="2147469371"/>
            <ac:spMk id="3" creationId="{7A656338-43B1-4815-9240-61322F8DAD0C}"/>
          </ac:spMkLst>
        </pc:spChg>
        <pc:spChg chg="add del mod ord">
          <ac:chgData name="Patrick Rodgers" userId="d219dede-d6b3-4097-a769-454d84f039e8" providerId="ADAL" clId="{042D86A8-6C9D-450C-BC14-F2E9711057F2}" dt="2021-08-25T18:43:11.745" v="50" actId="700"/>
          <ac:spMkLst>
            <pc:docMk/>
            <pc:sldMk cId="638019216" sldId="2147469371"/>
            <ac:spMk id="4" creationId="{37F1DDD0-9D16-41D0-B876-622BED4BB8A9}"/>
          </ac:spMkLst>
        </pc:spChg>
        <pc:spChg chg="add del mod ord">
          <ac:chgData name="Patrick Rodgers" userId="d219dede-d6b3-4097-a769-454d84f039e8" providerId="ADAL" clId="{042D86A8-6C9D-450C-BC14-F2E9711057F2}" dt="2021-08-25T18:43:11.745" v="50" actId="700"/>
          <ac:spMkLst>
            <pc:docMk/>
            <pc:sldMk cId="638019216" sldId="2147469371"/>
            <ac:spMk id="5" creationId="{81C1D32E-8B47-440D-B732-9735DEC33A30}"/>
          </ac:spMkLst>
        </pc:spChg>
        <pc:spChg chg="add del mod ord">
          <ac:chgData name="Patrick Rodgers" userId="d219dede-d6b3-4097-a769-454d84f039e8" providerId="ADAL" clId="{042D86A8-6C9D-450C-BC14-F2E9711057F2}" dt="2021-08-25T18:43:11.745" v="50" actId="700"/>
          <ac:spMkLst>
            <pc:docMk/>
            <pc:sldMk cId="638019216" sldId="2147469371"/>
            <ac:spMk id="6" creationId="{A9275210-3CD0-4279-A19A-51EEDDCD3AA0}"/>
          </ac:spMkLst>
        </pc:spChg>
        <pc:spChg chg="add mod ord">
          <ac:chgData name="Patrick Rodgers" userId="d219dede-d6b3-4097-a769-454d84f039e8" providerId="ADAL" clId="{042D86A8-6C9D-450C-BC14-F2E9711057F2}" dt="2021-08-25T18:52:48.462" v="128" actId="20577"/>
          <ac:spMkLst>
            <pc:docMk/>
            <pc:sldMk cId="638019216" sldId="2147469371"/>
            <ac:spMk id="7" creationId="{0D43F6FC-43CE-4D14-B833-B1DFB95D6350}"/>
          </ac:spMkLst>
        </pc:spChg>
        <pc:spChg chg="add del mod ord">
          <ac:chgData name="Patrick Rodgers" userId="d219dede-d6b3-4097-a769-454d84f039e8" providerId="ADAL" clId="{042D86A8-6C9D-450C-BC14-F2E9711057F2}" dt="2021-08-25T18:52:51.478" v="129" actId="478"/>
          <ac:spMkLst>
            <pc:docMk/>
            <pc:sldMk cId="638019216" sldId="2147469371"/>
            <ac:spMk id="8" creationId="{304FF748-937E-49DF-93EB-B82AB7BCA295}"/>
          </ac:spMkLst>
        </pc:spChg>
        <pc:spChg chg="add del mod ord">
          <ac:chgData name="Patrick Rodgers" userId="d219dede-d6b3-4097-a769-454d84f039e8" providerId="ADAL" clId="{042D86A8-6C9D-450C-BC14-F2E9711057F2}" dt="2021-08-25T18:52:52.678" v="130" actId="478"/>
          <ac:spMkLst>
            <pc:docMk/>
            <pc:sldMk cId="638019216" sldId="2147469371"/>
            <ac:spMk id="9" creationId="{D7889947-4EB8-4101-BA66-535877733109}"/>
          </ac:spMkLst>
        </pc:spChg>
        <pc:spChg chg="add del mod ord">
          <ac:chgData name="Patrick Rodgers" userId="d219dede-d6b3-4097-a769-454d84f039e8" providerId="ADAL" clId="{042D86A8-6C9D-450C-BC14-F2E9711057F2}" dt="2021-08-25T18:52:54.253" v="131" actId="478"/>
          <ac:spMkLst>
            <pc:docMk/>
            <pc:sldMk cId="638019216" sldId="2147469371"/>
            <ac:spMk id="10" creationId="{41691CCD-EBBE-45F9-AE2B-CD78A7F0771B}"/>
          </ac:spMkLst>
        </pc:spChg>
        <pc:spChg chg="add del mod ord">
          <ac:chgData name="Patrick Rodgers" userId="d219dede-d6b3-4097-a769-454d84f039e8" providerId="ADAL" clId="{042D86A8-6C9D-450C-BC14-F2E9711057F2}" dt="2021-08-25T18:52:54.934" v="132" actId="478"/>
          <ac:spMkLst>
            <pc:docMk/>
            <pc:sldMk cId="638019216" sldId="2147469371"/>
            <ac:spMk id="11" creationId="{35F84166-C561-4E6D-B465-E4AEDE8B7472}"/>
          </ac:spMkLst>
        </pc:spChg>
        <pc:spChg chg="add mod">
          <ac:chgData name="Patrick Rodgers" userId="d219dede-d6b3-4097-a769-454d84f039e8" providerId="ADAL" clId="{042D86A8-6C9D-450C-BC14-F2E9711057F2}" dt="2021-08-25T19:37:45.072" v="910" actId="20577"/>
          <ac:spMkLst>
            <pc:docMk/>
            <pc:sldMk cId="638019216" sldId="2147469371"/>
            <ac:spMk id="12" creationId="{C34E97C9-0919-4E3C-BD25-EBE77F1E279E}"/>
          </ac:spMkLst>
        </pc:spChg>
      </pc:sldChg>
      <pc:sldChg chg="addSp delSp modSp new mod chgLayout">
        <pc:chgData name="Patrick Rodgers" userId="d219dede-d6b3-4097-a769-454d84f039e8" providerId="ADAL" clId="{042D86A8-6C9D-450C-BC14-F2E9711057F2}" dt="2021-08-25T19:38:42.094" v="922" actId="20577"/>
        <pc:sldMkLst>
          <pc:docMk/>
          <pc:sldMk cId="675798191" sldId="2147469372"/>
        </pc:sldMkLst>
        <pc:spChg chg="del mod ord">
          <ac:chgData name="Patrick Rodgers" userId="d219dede-d6b3-4097-a769-454d84f039e8" providerId="ADAL" clId="{042D86A8-6C9D-450C-BC14-F2E9711057F2}" dt="2021-08-25T19:38:38.306" v="912" actId="700"/>
          <ac:spMkLst>
            <pc:docMk/>
            <pc:sldMk cId="675798191" sldId="2147469372"/>
            <ac:spMk id="2" creationId="{70EFAFEA-616F-4568-90A1-ABCBF91D98E5}"/>
          </ac:spMkLst>
        </pc:spChg>
        <pc:spChg chg="del">
          <ac:chgData name="Patrick Rodgers" userId="d219dede-d6b3-4097-a769-454d84f039e8" providerId="ADAL" clId="{042D86A8-6C9D-450C-BC14-F2E9711057F2}" dt="2021-08-25T19:38:38.306" v="912" actId="700"/>
          <ac:spMkLst>
            <pc:docMk/>
            <pc:sldMk cId="675798191" sldId="2147469372"/>
            <ac:spMk id="3" creationId="{83367403-BD11-4E4E-921D-1B6E6DB66B2E}"/>
          </ac:spMkLst>
        </pc:spChg>
        <pc:spChg chg="del">
          <ac:chgData name="Patrick Rodgers" userId="d219dede-d6b3-4097-a769-454d84f039e8" providerId="ADAL" clId="{042D86A8-6C9D-450C-BC14-F2E9711057F2}" dt="2021-08-25T19:38:38.306" v="912" actId="700"/>
          <ac:spMkLst>
            <pc:docMk/>
            <pc:sldMk cId="675798191" sldId="2147469372"/>
            <ac:spMk id="4" creationId="{8F7E756B-8BBB-47C6-9EFA-479B36FB6939}"/>
          </ac:spMkLst>
        </pc:spChg>
        <pc:spChg chg="del">
          <ac:chgData name="Patrick Rodgers" userId="d219dede-d6b3-4097-a769-454d84f039e8" providerId="ADAL" clId="{042D86A8-6C9D-450C-BC14-F2E9711057F2}" dt="2021-08-25T19:38:38.306" v="912" actId="700"/>
          <ac:spMkLst>
            <pc:docMk/>
            <pc:sldMk cId="675798191" sldId="2147469372"/>
            <ac:spMk id="5" creationId="{3A80751D-1510-4913-B742-4DC4FB6F77A0}"/>
          </ac:spMkLst>
        </pc:spChg>
        <pc:spChg chg="del">
          <ac:chgData name="Patrick Rodgers" userId="d219dede-d6b3-4097-a769-454d84f039e8" providerId="ADAL" clId="{042D86A8-6C9D-450C-BC14-F2E9711057F2}" dt="2021-08-25T19:38:38.306" v="912" actId="700"/>
          <ac:spMkLst>
            <pc:docMk/>
            <pc:sldMk cId="675798191" sldId="2147469372"/>
            <ac:spMk id="6" creationId="{7B26D85D-7979-4BD5-9CC1-1CB43461568C}"/>
          </ac:spMkLst>
        </pc:spChg>
        <pc:spChg chg="add mod ord">
          <ac:chgData name="Patrick Rodgers" userId="d219dede-d6b3-4097-a769-454d84f039e8" providerId="ADAL" clId="{042D86A8-6C9D-450C-BC14-F2E9711057F2}" dt="2021-08-25T19:38:42.094" v="922" actId="20577"/>
          <ac:spMkLst>
            <pc:docMk/>
            <pc:sldMk cId="675798191" sldId="2147469372"/>
            <ac:spMk id="7" creationId="{6F706019-E635-4A81-A485-C78A70F9A33E}"/>
          </ac:spMkLst>
        </pc:spChg>
      </pc:sldChg>
    </pc:docChg>
  </pc:docChgLst>
  <pc:docChgLst>
    <pc:chgData name="Patrick Rodgers" userId="d219dede-d6b3-4097-a769-454d84f039e8" providerId="ADAL" clId="{7793AEA4-D6FA-4947-937E-F56BC090A91A}"/>
    <pc:docChg chg="modSld">
      <pc:chgData name="Patrick Rodgers" userId="d219dede-d6b3-4097-a769-454d84f039e8" providerId="ADAL" clId="{7793AEA4-D6FA-4947-937E-F56BC090A91A}" dt="2022-05-05T13:53:58.614" v="79" actId="114"/>
      <pc:docMkLst>
        <pc:docMk/>
      </pc:docMkLst>
      <pc:sldChg chg="modSp mod">
        <pc:chgData name="Patrick Rodgers" userId="d219dede-d6b3-4097-a769-454d84f039e8" providerId="ADAL" clId="{7793AEA4-D6FA-4947-937E-F56BC090A91A}" dt="2022-05-05T13:53:58.614" v="79" actId="114"/>
        <pc:sldMkLst>
          <pc:docMk/>
          <pc:sldMk cId="2877399898" sldId="1623"/>
        </pc:sldMkLst>
        <pc:spChg chg="mod">
          <ac:chgData name="Patrick Rodgers" userId="d219dede-d6b3-4097-a769-454d84f039e8" providerId="ADAL" clId="{7793AEA4-D6FA-4947-937E-F56BC090A91A}" dt="2022-05-05T13:53:58.614" v="79" actId="114"/>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210E5C06-C958-449E-A4B5-1BFDC341AFE3}"/>
    <pc:docChg chg="modSld">
      <pc:chgData name="David Warner" userId="S::david_dwarnerii.com#ext#@microsoft.onmicrosoft.com::acafcf14-4098-4a83-9425-e73571277a06" providerId="AD" clId="Web-{210E5C06-C958-449E-A4B5-1BFDC341AFE3}" dt="2022-01-12T14:54:57.454" v="53" actId="20577"/>
      <pc:docMkLst>
        <pc:docMk/>
      </pc:docMkLst>
      <pc:sldChg chg="addSp delSp modSp">
        <pc:chgData name="David Warner" userId="S::david_dwarnerii.com#ext#@microsoft.onmicrosoft.com::acafcf14-4098-4a83-9425-e73571277a06" providerId="AD" clId="Web-{210E5C06-C958-449E-A4B5-1BFDC341AFE3}" dt="2022-01-12T14:49:42.562" v="11"/>
        <pc:sldMkLst>
          <pc:docMk/>
          <pc:sldMk cId="1812315545" sldId="2134805597"/>
        </pc:sldMkLst>
        <pc:spChg chg="del">
          <ac:chgData name="David Warner" userId="S::david_dwarnerii.com#ext#@microsoft.onmicrosoft.com::acafcf14-4098-4a83-9425-e73571277a06" providerId="AD" clId="Web-{210E5C06-C958-449E-A4B5-1BFDC341AFE3}" dt="2022-01-12T14:49:05.748" v="4"/>
          <ac:spMkLst>
            <pc:docMk/>
            <pc:sldMk cId="1812315545" sldId="2134805597"/>
            <ac:spMk id="2" creationId="{47C7816B-D09B-49B0-AB24-EFCA8A7D3DE7}"/>
          </ac:spMkLst>
        </pc:spChg>
        <pc:spChg chg="mod">
          <ac:chgData name="David Warner" userId="S::david_dwarnerii.com#ext#@microsoft.onmicrosoft.com::acafcf14-4098-4a83-9425-e73571277a06" providerId="AD" clId="Web-{210E5C06-C958-449E-A4B5-1BFDC341AFE3}" dt="2022-01-12T14:49:05.092" v="3"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10E5C06-C958-449E-A4B5-1BFDC341AFE3}" dt="2022-01-12T14:49:42.562" v="11"/>
          <ac:picMkLst>
            <pc:docMk/>
            <pc:sldMk cId="1812315545" sldId="2134805597"/>
            <ac:picMk id="3" creationId="{5A99CBB1-E968-4E18-B685-9C71B27B5F8E}"/>
          </ac:picMkLst>
        </pc:picChg>
        <pc:picChg chg="del">
          <ac:chgData name="David Warner" userId="S::david_dwarnerii.com#ext#@microsoft.onmicrosoft.com::acafcf14-4098-4a83-9425-e73571277a06" providerId="AD" clId="Web-{210E5C06-C958-449E-A4B5-1BFDC341AFE3}" dt="2022-01-12T14:49:25.108" v="5"/>
          <ac:picMkLst>
            <pc:docMk/>
            <pc:sldMk cId="1812315545" sldId="2134805597"/>
            <ac:picMk id="4" creationId="{F8E173B0-93C0-4FD9-A6DC-E49EF13FC03C}"/>
          </ac:picMkLst>
        </pc:picChg>
      </pc:sldChg>
      <pc:sldChg chg="addSp delSp modSp">
        <pc:chgData name="David Warner" userId="S::david_dwarnerii.com#ext#@microsoft.onmicrosoft.com::acafcf14-4098-4a83-9425-e73571277a06" providerId="AD" clId="Web-{210E5C06-C958-449E-A4B5-1BFDC341AFE3}" dt="2022-01-12T14:54:57.454" v="53" actId="20577"/>
        <pc:sldMkLst>
          <pc:docMk/>
          <pc:sldMk cId="154491924" sldId="2134805599"/>
        </pc:sldMkLst>
        <pc:spChg chg="mod">
          <ac:chgData name="David Warner" userId="S::david_dwarnerii.com#ext#@microsoft.onmicrosoft.com::acafcf14-4098-4a83-9425-e73571277a06" providerId="AD" clId="Web-{210E5C06-C958-449E-A4B5-1BFDC341AFE3}" dt="2022-01-12T14:54:57.454" v="53"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210E5C06-C958-449E-A4B5-1BFDC341AFE3}" dt="2022-01-12T14:51:20.627" v="12"/>
          <ac:spMkLst>
            <pc:docMk/>
            <pc:sldMk cId="154491924" sldId="2134805599"/>
            <ac:spMk id="24" creationId="{8E234EA6-FBC9-47D6-B8D9-3FE42A2929DC}"/>
          </ac:spMkLst>
        </pc:spChg>
        <pc:picChg chg="mod">
          <ac:chgData name="David Warner" userId="S::david_dwarnerii.com#ext#@microsoft.onmicrosoft.com::acafcf14-4098-4a83-9425-e73571277a06" providerId="AD" clId="Web-{210E5C06-C958-449E-A4B5-1BFDC341AFE3}" dt="2022-01-12T14:53:12.279" v="13"/>
          <ac:picMkLst>
            <pc:docMk/>
            <pc:sldMk cId="154491924" sldId="2134805599"/>
            <ac:picMk id="26" creationId="{C8A28E8B-6658-4C6D-83E6-54DD49D7CCA6}"/>
          </ac:picMkLst>
        </pc:picChg>
        <pc:picChg chg="add mod">
          <ac:chgData name="David Warner" userId="S::david_dwarnerii.com#ext#@microsoft.onmicrosoft.com::acafcf14-4098-4a83-9425-e73571277a06" providerId="AD" clId="Web-{210E5C06-C958-449E-A4B5-1BFDC341AFE3}" dt="2022-01-12T14:54:23.172" v="42" actId="1076"/>
          <ac:picMkLst>
            <pc:docMk/>
            <pc:sldMk cId="154491924" sldId="2134805599"/>
            <ac:picMk id="47" creationId="{FB6BEA01-B1C8-4BEB-8217-7937E71BE99F}"/>
          </ac:picMkLst>
        </pc:picChg>
        <pc:picChg chg="mod">
          <ac:chgData name="David Warner" userId="S::david_dwarnerii.com#ext#@microsoft.onmicrosoft.com::acafcf14-4098-4a83-9425-e73571277a06" providerId="AD" clId="Web-{210E5C06-C958-449E-A4B5-1BFDC341AFE3}" dt="2022-01-12T14:53:29.358" v="17" actId="1076"/>
          <ac:picMkLst>
            <pc:docMk/>
            <pc:sldMk cId="154491924" sldId="2134805599"/>
            <ac:picMk id="2050" creationId="{4FEF73C7-6A9F-47FE-A7F8-DA46884CE383}"/>
          </ac:picMkLst>
        </pc:picChg>
      </pc:sldChg>
    </pc:docChg>
  </pc:docChgLst>
  <pc:docChgLst>
    <pc:chgData name="David Warner" userId="S::david_dwarnerii.com#ext#@microsoft.onmicrosoft.com::acafcf14-4098-4a83-9425-e73571277a06" providerId="AD" clId="Web-{763C04C5-D45F-478F-B3C3-B3EF9F8EA681}"/>
    <pc:docChg chg="modSld">
      <pc:chgData name="David Warner" userId="S::david_dwarnerii.com#ext#@microsoft.onmicrosoft.com::acafcf14-4098-4a83-9425-e73571277a06" providerId="AD" clId="Web-{763C04C5-D45F-478F-B3C3-B3EF9F8EA681}" dt="2022-04-08T19:23:50.411" v="24"/>
      <pc:docMkLst>
        <pc:docMk/>
      </pc:docMkLst>
      <pc:sldChg chg="modSp">
        <pc:chgData name="David Warner" userId="S::david_dwarnerii.com#ext#@microsoft.onmicrosoft.com::acafcf14-4098-4a83-9425-e73571277a06" providerId="AD" clId="Web-{763C04C5-D45F-478F-B3C3-B3EF9F8EA681}" dt="2022-04-08T19:23:28.785" v="13" actId="20577"/>
        <pc:sldMkLst>
          <pc:docMk/>
          <pc:sldMk cId="2967945684" sldId="277"/>
        </pc:sldMkLst>
        <pc:spChg chg="mod">
          <ac:chgData name="David Warner" userId="S::david_dwarnerii.com#ext#@microsoft.onmicrosoft.com::acafcf14-4098-4a83-9425-e73571277a06" providerId="AD" clId="Web-{763C04C5-D45F-478F-B3C3-B3EF9F8EA681}" dt="2022-04-08T19:23:28.785"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763C04C5-D45F-478F-B3C3-B3EF9F8EA681}" dt="2022-04-08T19:22:49.564" v="1" actId="20577"/>
        <pc:sldMkLst>
          <pc:docMk/>
          <pc:sldMk cId="287163252" sldId="1567"/>
        </pc:sldMkLst>
        <pc:spChg chg="mod">
          <ac:chgData name="David Warner" userId="S::david_dwarnerii.com#ext#@microsoft.onmicrosoft.com::acafcf14-4098-4a83-9425-e73571277a06" providerId="AD" clId="Web-{763C04C5-D45F-478F-B3C3-B3EF9F8EA681}" dt="2022-04-08T19:22:49.564" v="1"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763C04C5-D45F-478F-B3C3-B3EF9F8EA681}" dt="2022-04-08T19:23:42.958" v="19"/>
        <pc:sldMkLst>
          <pc:docMk/>
          <pc:sldMk cId="2877399898" sldId="1623"/>
        </pc:sldMkLst>
        <pc:spChg chg="add">
          <ac:chgData name="David Warner" userId="S::david_dwarnerii.com#ext#@microsoft.onmicrosoft.com::acafcf14-4098-4a83-9425-e73571277a06" providerId="AD" clId="Web-{763C04C5-D45F-478F-B3C3-B3EF9F8EA681}" dt="2022-04-08T19:23:42.958" v="19"/>
          <ac:spMkLst>
            <pc:docMk/>
            <pc:sldMk cId="2877399898" sldId="1623"/>
            <ac:spMk id="138" creationId="{B73F56E0-D5A5-B2D3-1A70-12BDC185FC07}"/>
          </ac:spMkLst>
        </pc:spChg>
      </pc:sldChg>
      <pc:sldChg chg="addSp">
        <pc:chgData name="David Warner" userId="S::david_dwarnerii.com#ext#@microsoft.onmicrosoft.com::acafcf14-4098-4a83-9425-e73571277a06" providerId="AD" clId="Web-{763C04C5-D45F-478F-B3C3-B3EF9F8EA681}" dt="2022-04-08T19:23:41.911" v="18"/>
        <pc:sldMkLst>
          <pc:docMk/>
          <pc:sldMk cId="2253365439" sldId="1642"/>
        </pc:sldMkLst>
        <pc:spChg chg="add">
          <ac:chgData name="David Warner" userId="S::david_dwarnerii.com#ext#@microsoft.onmicrosoft.com::acafcf14-4098-4a83-9425-e73571277a06" providerId="AD" clId="Web-{763C04C5-D45F-478F-B3C3-B3EF9F8EA681}" dt="2022-04-08T19:23:41.911" v="18"/>
          <ac:spMkLst>
            <pc:docMk/>
            <pc:sldMk cId="2253365439" sldId="1642"/>
            <ac:spMk id="4" creationId="{01142A8B-9FA7-8379-2CCC-55EF6FDC015E}"/>
          </ac:spMkLst>
        </pc:spChg>
      </pc:sldChg>
      <pc:sldChg chg="addSp">
        <pc:chgData name="David Warner" userId="S::david_dwarnerii.com#ext#@microsoft.onmicrosoft.com::acafcf14-4098-4a83-9425-e73571277a06" providerId="AD" clId="Web-{763C04C5-D45F-478F-B3C3-B3EF9F8EA681}" dt="2022-04-08T19:23:40.067" v="17"/>
        <pc:sldMkLst>
          <pc:docMk/>
          <pc:sldMk cId="4037611923" sldId="3334"/>
        </pc:sldMkLst>
        <pc:spChg chg="add">
          <ac:chgData name="David Warner" userId="S::david_dwarnerii.com#ext#@microsoft.onmicrosoft.com::acafcf14-4098-4a83-9425-e73571277a06" providerId="AD" clId="Web-{763C04C5-D45F-478F-B3C3-B3EF9F8EA681}" dt="2022-04-08T19:23:40.067" v="17"/>
          <ac:spMkLst>
            <pc:docMk/>
            <pc:sldMk cId="4037611923" sldId="3334"/>
            <ac:spMk id="4" creationId="{477562E4-3158-8953-1758-A57A086D4332}"/>
          </ac:spMkLst>
        </pc:spChg>
      </pc:sldChg>
      <pc:sldChg chg="addSp">
        <pc:chgData name="David Warner" userId="S::david_dwarnerii.com#ext#@microsoft.onmicrosoft.com::acafcf14-4098-4a83-9425-e73571277a06" providerId="AD" clId="Web-{763C04C5-D45F-478F-B3C3-B3EF9F8EA681}" dt="2022-04-08T19:23:38.129" v="16"/>
        <pc:sldMkLst>
          <pc:docMk/>
          <pc:sldMk cId="2925091645" sldId="2076136308"/>
        </pc:sldMkLst>
        <pc:spChg chg="add">
          <ac:chgData name="David Warner" userId="S::david_dwarnerii.com#ext#@microsoft.onmicrosoft.com::acafcf14-4098-4a83-9425-e73571277a06" providerId="AD" clId="Web-{763C04C5-D45F-478F-B3C3-B3EF9F8EA681}" dt="2022-04-08T19:23:38.129" v="16"/>
          <ac:spMkLst>
            <pc:docMk/>
            <pc:sldMk cId="2925091645" sldId="2076136308"/>
            <ac:spMk id="5" creationId="{D4D1FEEC-2602-FAB5-CF60-C0DF13DE8BFA}"/>
          </ac:spMkLst>
        </pc:spChg>
      </pc:sldChg>
      <pc:sldChg chg="addSp">
        <pc:chgData name="David Warner" userId="S::david_dwarnerii.com#ext#@microsoft.onmicrosoft.com::acafcf14-4098-4a83-9425-e73571277a06" providerId="AD" clId="Web-{763C04C5-D45F-478F-B3C3-B3EF9F8EA681}" dt="2022-04-08T19:23:50.411" v="24"/>
        <pc:sldMkLst>
          <pc:docMk/>
          <pc:sldMk cId="4067994953" sldId="2076137844"/>
        </pc:sldMkLst>
        <pc:spChg chg="add">
          <ac:chgData name="David Warner" userId="S::david_dwarnerii.com#ext#@microsoft.onmicrosoft.com::acafcf14-4098-4a83-9425-e73571277a06" providerId="AD" clId="Web-{763C04C5-D45F-478F-B3C3-B3EF9F8EA681}" dt="2022-04-08T19:23:50.411" v="24"/>
          <ac:spMkLst>
            <pc:docMk/>
            <pc:sldMk cId="4067994953" sldId="2076137844"/>
            <ac:spMk id="2" creationId="{5B927A18-6FBB-F653-44A0-7EBA7D51D081}"/>
          </ac:spMkLst>
        </pc:spChg>
      </pc:sldChg>
      <pc:sldChg chg="addSp">
        <pc:chgData name="David Warner" userId="S::david_dwarnerii.com#ext#@microsoft.onmicrosoft.com::acafcf14-4098-4a83-9425-e73571277a06" providerId="AD" clId="Web-{763C04C5-D45F-478F-B3C3-B3EF9F8EA681}" dt="2022-04-08T19:23:47.614" v="22"/>
        <pc:sldMkLst>
          <pc:docMk/>
          <pc:sldMk cId="1812315545" sldId="2134805597"/>
        </pc:sldMkLst>
        <pc:spChg chg="add">
          <ac:chgData name="David Warner" userId="S::david_dwarnerii.com#ext#@microsoft.onmicrosoft.com::acafcf14-4098-4a83-9425-e73571277a06" providerId="AD" clId="Web-{763C04C5-D45F-478F-B3C3-B3EF9F8EA681}" dt="2022-04-08T19:23:47.614" v="22"/>
          <ac:spMkLst>
            <pc:docMk/>
            <pc:sldMk cId="1812315545" sldId="2134805597"/>
            <ac:spMk id="3" creationId="{29966B74-4548-C01B-ADF1-CAA5DE592587}"/>
          </ac:spMkLst>
        </pc:spChg>
      </pc:sldChg>
      <pc:sldChg chg="addSp">
        <pc:chgData name="David Warner" userId="S::david_dwarnerii.com#ext#@microsoft.onmicrosoft.com::acafcf14-4098-4a83-9425-e73571277a06" providerId="AD" clId="Web-{763C04C5-D45F-478F-B3C3-B3EF9F8EA681}" dt="2022-04-08T19:23:35.848" v="15"/>
        <pc:sldMkLst>
          <pc:docMk/>
          <pc:sldMk cId="154491924" sldId="2134805599"/>
        </pc:sldMkLst>
        <pc:spChg chg="add">
          <ac:chgData name="David Warner" userId="S::david_dwarnerii.com#ext#@microsoft.onmicrosoft.com::acafcf14-4098-4a83-9425-e73571277a06" providerId="AD" clId="Web-{763C04C5-D45F-478F-B3C3-B3EF9F8EA681}" dt="2022-04-08T19:23:35.848" v="15"/>
          <ac:spMkLst>
            <pc:docMk/>
            <pc:sldMk cId="154491924" sldId="2134805599"/>
            <ac:spMk id="4" creationId="{3CE883FC-7DDB-F02C-0AF1-A3E0752BC52D}"/>
          </ac:spMkLst>
        </pc:spChg>
      </pc:sldChg>
      <pc:sldChg chg="addSp">
        <pc:chgData name="David Warner" userId="S::david_dwarnerii.com#ext#@microsoft.onmicrosoft.com::acafcf14-4098-4a83-9425-e73571277a06" providerId="AD" clId="Web-{763C04C5-D45F-478F-B3C3-B3EF9F8EA681}" dt="2022-04-08T19:23:45.583" v="21"/>
        <pc:sldMkLst>
          <pc:docMk/>
          <pc:sldMk cId="837812005" sldId="2134805600"/>
        </pc:sldMkLst>
        <pc:spChg chg="add">
          <ac:chgData name="David Warner" userId="S::david_dwarnerii.com#ext#@microsoft.onmicrosoft.com::acafcf14-4098-4a83-9425-e73571277a06" providerId="AD" clId="Web-{763C04C5-D45F-478F-B3C3-B3EF9F8EA681}" dt="2022-04-08T19:23:45.583" v="21"/>
          <ac:spMkLst>
            <pc:docMk/>
            <pc:sldMk cId="837812005" sldId="2134805600"/>
            <ac:spMk id="2" creationId="{B00EE8DE-8641-4518-7032-E5EEA192E161}"/>
          </ac:spMkLst>
        </pc:spChg>
      </pc:sldChg>
      <pc:sldChg chg="mod modShow">
        <pc:chgData name="David Warner" userId="S::david_dwarnerii.com#ext#@microsoft.onmicrosoft.com::acafcf14-4098-4a83-9425-e73571277a06" providerId="AD" clId="Web-{763C04C5-D45F-478F-B3C3-B3EF9F8EA681}" dt="2022-04-08T19:23:35.317" v="14"/>
        <pc:sldMkLst>
          <pc:docMk/>
          <pc:sldMk cId="3743370006" sldId="2134805602"/>
        </pc:sldMkLst>
      </pc:sldChg>
      <pc:sldChg chg="addSp">
        <pc:chgData name="David Warner" userId="S::david_dwarnerii.com#ext#@microsoft.onmicrosoft.com::acafcf14-4098-4a83-9425-e73571277a06" providerId="AD" clId="Web-{763C04C5-D45F-478F-B3C3-B3EF9F8EA681}" dt="2022-04-08T19:23:44.895" v="20"/>
        <pc:sldMkLst>
          <pc:docMk/>
          <pc:sldMk cId="3452186815" sldId="2134805611"/>
        </pc:sldMkLst>
        <pc:spChg chg="add">
          <ac:chgData name="David Warner" userId="S::david_dwarnerii.com#ext#@microsoft.onmicrosoft.com::acafcf14-4098-4a83-9425-e73571277a06" providerId="AD" clId="Web-{763C04C5-D45F-478F-B3C3-B3EF9F8EA681}" dt="2022-04-08T19:23:44.895" v="20"/>
          <ac:spMkLst>
            <pc:docMk/>
            <pc:sldMk cId="3452186815" sldId="2134805611"/>
            <ac:spMk id="3" creationId="{17A94242-F3AA-CDD4-16E1-864AC30A8908}"/>
          </ac:spMkLst>
        </pc:spChg>
      </pc:sldChg>
      <pc:sldChg chg="addSp">
        <pc:chgData name="David Warner" userId="S::david_dwarnerii.com#ext#@microsoft.onmicrosoft.com::acafcf14-4098-4a83-9425-e73571277a06" providerId="AD" clId="Web-{763C04C5-D45F-478F-B3C3-B3EF9F8EA681}" dt="2022-04-08T19:23:48.989" v="23"/>
        <pc:sldMkLst>
          <pc:docMk/>
          <pc:sldMk cId="1954581032" sldId="2134805612"/>
        </pc:sldMkLst>
        <pc:spChg chg="add">
          <ac:chgData name="David Warner" userId="S::david_dwarnerii.com#ext#@microsoft.onmicrosoft.com::acafcf14-4098-4a83-9425-e73571277a06" providerId="AD" clId="Web-{763C04C5-D45F-478F-B3C3-B3EF9F8EA681}" dt="2022-04-08T19:23:48.989" v="23"/>
          <ac:spMkLst>
            <pc:docMk/>
            <pc:sldMk cId="1954581032" sldId="2134805612"/>
            <ac:spMk id="3" creationId="{4DA64B89-CBA6-E479-EE1B-4E0CA430EA0C}"/>
          </ac:spMkLst>
        </pc:spChg>
      </pc:sldChg>
    </pc:docChg>
  </pc:docChgLst>
  <pc:docChgLst>
    <pc:chgData name="David Warner" userId="S::davidwarner@microsoft.com::51ffa14d-fdfd-4571-a787-ad4b3bb92711" providerId="AD" clId="Web-{EB6B4785-0719-422E-A1CA-66D8F3DDB623}"/>
    <pc:docChg chg="modSld">
      <pc:chgData name="David Warner" userId="S::davidwarner@microsoft.com::51ffa14d-fdfd-4571-a787-ad4b3bb92711" providerId="AD" clId="Web-{EB6B4785-0719-422E-A1CA-66D8F3DDB623}" dt="2022-03-23T21:54:01.081" v="34" actId="1076"/>
      <pc:docMkLst>
        <pc:docMk/>
      </pc:docMkLst>
      <pc:sldChg chg="delSp modSp">
        <pc:chgData name="David Warner" userId="S::davidwarner@microsoft.com::51ffa14d-fdfd-4571-a787-ad4b3bb92711" providerId="AD" clId="Web-{EB6B4785-0719-422E-A1CA-66D8F3DDB623}" dt="2022-03-23T21:54:01.081" v="34" actId="1076"/>
        <pc:sldMkLst>
          <pc:docMk/>
          <pc:sldMk cId="1964942243" sldId="2076137768"/>
        </pc:sldMkLst>
        <pc:spChg chg="del mod">
          <ac:chgData name="David Warner" userId="S::davidwarner@microsoft.com::51ffa14d-fdfd-4571-a787-ad4b3bb92711" providerId="AD" clId="Web-{EB6B4785-0719-422E-A1CA-66D8F3DDB623}" dt="2022-03-23T21:53:17.390" v="22"/>
          <ac:spMkLst>
            <pc:docMk/>
            <pc:sldMk cId="1964942243" sldId="2076137768"/>
            <ac:spMk id="3" creationId="{C4FEA184-2FD3-468E-8C11-B031F412181D}"/>
          </ac:spMkLst>
        </pc:spChg>
        <pc:spChg chg="mod">
          <ac:chgData name="David Warner" userId="S::davidwarner@microsoft.com::51ffa14d-fdfd-4571-a787-ad4b3bb92711" providerId="AD" clId="Web-{EB6B4785-0719-422E-A1CA-66D8F3DDB623}" dt="2022-03-23T21:54:01.081" v="34" actId="1076"/>
          <ac:spMkLst>
            <pc:docMk/>
            <pc:sldMk cId="1964942243" sldId="2076137768"/>
            <ac:spMk id="11" creationId="{77D6A32C-2FAF-4DEF-96BA-B931766DDB7F}"/>
          </ac:spMkLst>
        </pc:spChg>
        <pc:spChg chg="mod">
          <ac:chgData name="David Warner" userId="S::davidwarner@microsoft.com::51ffa14d-fdfd-4571-a787-ad4b3bb92711" providerId="AD" clId="Web-{EB6B4785-0719-422E-A1CA-66D8F3DDB623}" dt="2022-03-23T21:50:19.598" v="1"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13B09AE9-9D12-4E42-909C-33497692336B}"/>
    <pc:docChg chg="modSld">
      <pc:chgData name="David Warner" userId="S::david_dwarnerii.com#ext#@microsoft.onmicrosoft.com::acafcf14-4098-4a83-9425-e73571277a06" providerId="AD" clId="Web-{13B09AE9-9D12-4E42-909C-33497692336B}" dt="2022-02-09T21:12:02.242" v="41"/>
      <pc:docMkLst>
        <pc:docMk/>
      </pc:docMkLst>
      <pc:sldChg chg="delSp modSp modNotes">
        <pc:chgData name="David Warner" userId="S::david_dwarnerii.com#ext#@microsoft.onmicrosoft.com::acafcf14-4098-4a83-9425-e73571277a06" providerId="AD" clId="Web-{13B09AE9-9D12-4E42-909C-33497692336B}" dt="2022-02-09T21:12:02.242" v="41"/>
        <pc:sldMkLst>
          <pc:docMk/>
          <pc:sldMk cId="154491924" sldId="2134805599"/>
        </pc:sldMkLst>
        <pc:spChg chg="mod">
          <ac:chgData name="David Warner" userId="S::david_dwarnerii.com#ext#@microsoft.onmicrosoft.com::acafcf14-4098-4a83-9425-e73571277a06" providerId="AD" clId="Web-{13B09AE9-9D12-4E42-909C-33497692336B}" dt="2022-02-09T21:11:23.381" v="38" actId="20577"/>
          <ac:spMkLst>
            <pc:docMk/>
            <pc:sldMk cId="154491924" sldId="2134805599"/>
            <ac:spMk id="3" creationId="{CBDC9C38-872E-4048-96FE-C321FEF21EC1}"/>
          </ac:spMkLst>
        </pc:spChg>
        <pc:spChg chg="del">
          <ac:chgData name="David Warner" userId="S::david_dwarnerii.com#ext#@microsoft.onmicrosoft.com::acafcf14-4098-4a83-9425-e73571277a06" providerId="AD" clId="Web-{13B09AE9-9D12-4E42-909C-33497692336B}" dt="2022-02-09T21:08:02.370" v="0"/>
          <ac:spMkLst>
            <pc:docMk/>
            <pc:sldMk cId="154491924" sldId="2134805599"/>
            <ac:spMk id="19" creationId="{7D413C4B-909B-4FDD-A481-5D7615603482}"/>
          </ac:spMkLst>
        </pc:spChg>
        <pc:picChg chg="del">
          <ac:chgData name="David Warner" userId="S::david_dwarnerii.com#ext#@microsoft.onmicrosoft.com::acafcf14-4098-4a83-9425-e73571277a06" providerId="AD" clId="Web-{13B09AE9-9D12-4E42-909C-33497692336B}" dt="2022-02-09T21:08:43.185" v="21"/>
          <ac:picMkLst>
            <pc:docMk/>
            <pc:sldMk cId="154491924" sldId="2134805599"/>
            <ac:picMk id="23" creationId="{2ADE878D-9B2E-43A7-A20B-99AFAA6A052F}"/>
          </ac:picMkLst>
        </pc:picChg>
        <pc:picChg chg="mod">
          <ac:chgData name="David Warner" userId="S::david_dwarnerii.com#ext#@microsoft.onmicrosoft.com::acafcf14-4098-4a83-9425-e73571277a06" providerId="AD" clId="Web-{13B09AE9-9D12-4E42-909C-33497692336B}" dt="2022-02-09T21:10:54.879" v="31" actId="14100"/>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13B09AE9-9D12-4E42-909C-33497692336B}" dt="2022-02-09T21:08:05.558" v="1"/>
          <ac:picMkLst>
            <pc:docMk/>
            <pc:sldMk cId="154491924" sldId="2134805599"/>
            <ac:picMk id="47" creationId="{FB6BEA01-B1C8-4BEB-8217-7937E71BE99F}"/>
          </ac:picMkLst>
        </pc:picChg>
        <pc:picChg chg="del">
          <ac:chgData name="David Warner" userId="S::david_dwarnerii.com#ext#@microsoft.onmicrosoft.com::acafcf14-4098-4a83-9425-e73571277a06" providerId="AD" clId="Web-{13B09AE9-9D12-4E42-909C-33497692336B}" dt="2022-02-09T21:08:05.636" v="2"/>
          <ac:picMkLst>
            <pc:docMk/>
            <pc:sldMk cId="154491924" sldId="2134805599"/>
            <ac:picMk id="48" creationId="{D382914F-DF22-42FD-8A9D-E4D8CC581072}"/>
          </ac:picMkLst>
        </pc:picChg>
        <pc:picChg chg="del">
          <ac:chgData name="David Warner" userId="S::david_dwarnerii.com#ext#@microsoft.onmicrosoft.com::acafcf14-4098-4a83-9425-e73571277a06" providerId="AD" clId="Web-{13B09AE9-9D12-4E42-909C-33497692336B}" dt="2022-02-09T21:08:44.778" v="22"/>
          <ac:picMkLst>
            <pc:docMk/>
            <pc:sldMk cId="154491924" sldId="2134805599"/>
            <ac:picMk id="53" creationId="{BFC24601-A365-4157-A8E4-1B93F39DD1EB}"/>
          </ac:picMkLst>
        </pc:picChg>
        <pc:picChg chg="mod">
          <ac:chgData name="David Warner" userId="S::david_dwarnerii.com#ext#@microsoft.onmicrosoft.com::acafcf14-4098-4a83-9425-e73571277a06" providerId="AD" clId="Web-{13B09AE9-9D12-4E42-909C-33497692336B}" dt="2022-02-09T21:11:13.271" v="36" actId="1076"/>
          <ac:picMkLst>
            <pc:docMk/>
            <pc:sldMk cId="154491924" sldId="2134805599"/>
            <ac:picMk id="2050" creationId="{4FEF73C7-6A9F-47FE-A7F8-DA46884CE383}"/>
          </ac:picMkLst>
        </pc:picChg>
      </pc:sldChg>
    </pc:docChg>
  </pc:docChgLst>
  <pc:docChgLst>
    <pc:chgData name="Julie Turner" userId="S::julie.turner_sympraxisconsulting.com#ext#@microsoft.onmicrosoft.com::51f00042-4c48-4111-9ee4-670ef2fc7d0e" providerId="AD" clId="Web-{894F621D-B4D4-4386-8318-7CA4A9C962DA}"/>
    <pc:docChg chg="modSld">
      <pc:chgData name="Julie Turner" userId="S::julie.turner_sympraxisconsulting.com#ext#@microsoft.onmicrosoft.com::51f00042-4c48-4111-9ee4-670ef2fc7d0e" providerId="AD" clId="Web-{894F621D-B4D4-4386-8318-7CA4A9C962DA}" dt="2022-01-11T15:36:34.175" v="1"/>
      <pc:docMkLst>
        <pc:docMk/>
      </pc:docMkLst>
      <pc:sldChg chg="delSp modSp">
        <pc:chgData name="Julie Turner" userId="S::julie.turner_sympraxisconsulting.com#ext#@microsoft.onmicrosoft.com::51f00042-4c48-4111-9ee4-670ef2fc7d0e" providerId="AD" clId="Web-{894F621D-B4D4-4386-8318-7CA4A9C962DA}" dt="2022-01-11T15:36:34.175" v="1"/>
        <pc:sldMkLst>
          <pc:docMk/>
          <pc:sldMk cId="2877399898" sldId="1623"/>
        </pc:sldMkLst>
        <pc:spChg chg="del mod">
          <ac:chgData name="Julie Turner" userId="S::julie.turner_sympraxisconsulting.com#ext#@microsoft.onmicrosoft.com::51f00042-4c48-4111-9ee4-670ef2fc7d0e" providerId="AD" clId="Web-{894F621D-B4D4-4386-8318-7CA4A9C962DA}" dt="2022-01-11T15:36:34.175" v="1"/>
          <ac:spMkLst>
            <pc:docMk/>
            <pc:sldMk cId="2877399898" sldId="1623"/>
            <ac:spMk id="138" creationId="{964A60B0-6816-4A65-A2BA-BD76230378AA}"/>
          </ac:spMkLst>
        </pc:spChg>
      </pc:sldChg>
    </pc:docChg>
  </pc:docChgLst>
  <pc:docChgLst>
    <pc:chgData name="Vesa Juvonen" userId="S::vesaj@microsoft.com::c7243be1-99a3-4752-ab2a-0cf698cf8236" providerId="AD" clId="Web-{A53F3D17-D60E-6D0E-8DB9-CC829BF6CF4C}"/>
    <pc:docChg chg="modSld">
      <pc:chgData name="Vesa Juvonen" userId="S::vesaj@microsoft.com::c7243be1-99a3-4752-ab2a-0cf698cf8236" providerId="AD" clId="Web-{A53F3D17-D60E-6D0E-8DB9-CC829BF6CF4C}" dt="2022-02-10T09:48:21.596" v="0"/>
      <pc:docMkLst>
        <pc:docMk/>
      </pc:docMkLst>
      <pc:sldChg chg="delSp">
        <pc:chgData name="Vesa Juvonen" userId="S::vesaj@microsoft.com::c7243be1-99a3-4752-ab2a-0cf698cf8236" providerId="AD" clId="Web-{A53F3D17-D60E-6D0E-8DB9-CC829BF6CF4C}" dt="2022-02-10T09:48:21.596" v="0"/>
        <pc:sldMkLst>
          <pc:docMk/>
          <pc:sldMk cId="4264513327" sldId="2076137808"/>
        </pc:sldMkLst>
        <pc:spChg chg="del">
          <ac:chgData name="Vesa Juvonen" userId="S::vesaj@microsoft.com::c7243be1-99a3-4752-ab2a-0cf698cf8236" providerId="AD" clId="Web-{A53F3D17-D60E-6D0E-8DB9-CC829BF6CF4C}" dt="2022-02-10T09:48:21.596" v="0"/>
          <ac:spMkLst>
            <pc:docMk/>
            <pc:sldMk cId="4264513327" sldId="2076137808"/>
            <ac:spMk id="2" creationId="{47D7A457-6FBA-4AFC-AF61-A3F7C6C29428}"/>
          </ac:spMkLst>
        </pc:spChg>
      </pc:sldChg>
    </pc:docChg>
  </pc:docChgLst>
  <pc:docChgLst>
    <pc:chgData name="David" userId="acafcf14-4098-4a83-9425-e73571277a06" providerId="ADAL" clId="{0BBA3430-C601-2746-838E-BAB0B1D3A69C}"/>
    <pc:docChg chg="custSel modSld">
      <pc:chgData name="David" userId="acafcf14-4098-4a83-9425-e73571277a06" providerId="ADAL" clId="{0BBA3430-C601-2746-838E-BAB0B1D3A69C}" dt="2021-08-25T11:17:06.474" v="0" actId="21"/>
      <pc:docMkLst>
        <pc:docMk/>
      </pc:docMkLst>
      <pc:sldChg chg="delSp">
        <pc:chgData name="David" userId="acafcf14-4098-4a83-9425-e73571277a06" providerId="ADAL" clId="{0BBA3430-C601-2746-838E-BAB0B1D3A69C}" dt="2021-08-25T11:17:06.474" v="0" actId="21"/>
        <pc:sldMkLst>
          <pc:docMk/>
          <pc:sldMk cId="357588276" sldId="2076136388"/>
        </pc:sldMkLst>
        <pc:spChg chg="del">
          <ac:chgData name="David" userId="acafcf14-4098-4a83-9425-e73571277a06" providerId="ADAL" clId="{0BBA3430-C601-2746-838E-BAB0B1D3A69C}" dt="2021-08-25T11:17:06.474" v="0" actId="21"/>
          <ac:spMkLst>
            <pc:docMk/>
            <pc:sldMk cId="357588276" sldId="2076136388"/>
            <ac:spMk id="2" creationId="{3DC82899-8FEC-4A17-909D-550DDB452E37}"/>
          </ac:spMkLst>
        </pc:spChg>
      </pc:sldChg>
    </pc:docChg>
  </pc:docChgLst>
  <pc:docChgLst>
    <pc:chgData name="Waldemar Mastykarz" userId="S::wmastyka@microsoft.com::8c3ccc08-b2ec-4e63-9b9b-25eb044a606e" providerId="AD" clId="Web-{ED4C4929-DB90-12E1-7001-BC3D1703E4C6}"/>
    <pc:docChg chg="modSld">
      <pc:chgData name="Waldemar Mastykarz" userId="S::wmastyka@microsoft.com::8c3ccc08-b2ec-4e63-9b9b-25eb044a606e" providerId="AD" clId="Web-{ED4C4929-DB90-12E1-7001-BC3D1703E4C6}" dt="2021-12-14T08:06:29.314" v="146" actId="1076"/>
      <pc:docMkLst>
        <pc:docMk/>
      </pc:docMkLst>
      <pc:sldChg chg="delSp modSp">
        <pc:chgData name="Waldemar Mastykarz" userId="S::wmastyka@microsoft.com::8c3ccc08-b2ec-4e63-9b9b-25eb044a606e" providerId="AD" clId="Web-{ED4C4929-DB90-12E1-7001-BC3D1703E4C6}" dt="2021-12-14T08:06:29.314" v="146" actId="1076"/>
        <pc:sldMkLst>
          <pc:docMk/>
          <pc:sldMk cId="2253365439" sldId="1642"/>
        </pc:sldMkLst>
        <pc:spChg chg="mod">
          <ac:chgData name="Waldemar Mastykarz" userId="S::wmastyka@microsoft.com::8c3ccc08-b2ec-4e63-9b9b-25eb044a606e" providerId="AD" clId="Web-{ED4C4929-DB90-12E1-7001-BC3D1703E4C6}" dt="2021-12-14T08:06:29.314" v="146" actId="1076"/>
          <ac:spMkLst>
            <pc:docMk/>
            <pc:sldMk cId="2253365439" sldId="1642"/>
            <ac:spMk id="3" creationId="{CBDC9C38-872E-4048-96FE-C321FEF21EC1}"/>
          </ac:spMkLst>
        </pc:spChg>
        <pc:spChg chg="del">
          <ac:chgData name="Waldemar Mastykarz" userId="S::wmastyka@microsoft.com::8c3ccc08-b2ec-4e63-9b9b-25eb044a606e" providerId="AD" clId="Web-{ED4C4929-DB90-12E1-7001-BC3D1703E4C6}" dt="2021-12-14T08:00:30.116" v="0"/>
          <ac:spMkLst>
            <pc:docMk/>
            <pc:sldMk cId="2253365439" sldId="1642"/>
            <ac:spMk id="4" creationId="{2E17CCEE-8877-441D-815A-D91793CCDB0A}"/>
          </ac:spMkLst>
        </pc:spChg>
      </pc:sldChg>
    </pc:docChg>
  </pc:docChgLst>
  <pc:docChgLst>
    <pc:chgData name="Alex Terentiev" userId="S::aterentiev@microsoft.com::b089aebb-68c6-439e-96df-7e98da5a759e" providerId="AD" clId="Web-{A45FEDAE-9C4B-FAA7-82C8-4401D00B7072}"/>
    <pc:docChg chg="modSld">
      <pc:chgData name="Alex Terentiev" userId="S::aterentiev@microsoft.com::b089aebb-68c6-439e-96df-7e98da5a759e" providerId="AD" clId="Web-{A45FEDAE-9C4B-FAA7-82C8-4401D00B7072}" dt="2022-02-07T16:51:28.942" v="0"/>
      <pc:docMkLst>
        <pc:docMk/>
      </pc:docMkLst>
      <pc:sldChg chg="delSp">
        <pc:chgData name="Alex Terentiev" userId="S::aterentiev@microsoft.com::b089aebb-68c6-439e-96df-7e98da5a759e" providerId="AD" clId="Web-{A45FEDAE-9C4B-FAA7-82C8-4401D00B7072}" dt="2022-02-07T16:51:28.942" v="0"/>
        <pc:sldMkLst>
          <pc:docMk/>
          <pc:sldMk cId="4037611923" sldId="3334"/>
        </pc:sldMkLst>
        <pc:spChg chg="del">
          <ac:chgData name="Alex Terentiev" userId="S::aterentiev@microsoft.com::b089aebb-68c6-439e-96df-7e98da5a759e" providerId="AD" clId="Web-{A45FEDAE-9C4B-FAA7-82C8-4401D00B7072}" dt="2022-02-07T16:51:28.942" v="0"/>
          <ac:spMkLst>
            <pc:docMk/>
            <pc:sldMk cId="4037611923" sldId="3334"/>
            <ac:spMk id="4" creationId="{68B86D44-7263-4332-9C80-7C5584B38694}"/>
          </ac:spMkLst>
        </pc:spChg>
      </pc:sldChg>
    </pc:docChg>
  </pc:docChgLst>
  <pc:docChgLst>
    <pc:chgData name="Waldemar Mastykarz" userId="S::wmastyka@microsoft.com::8c3ccc08-b2ec-4e63-9b9b-25eb044a606e" providerId="AD" clId="Web-{F816D4D7-9AE6-9318-1FEB-45CB49FA170E}"/>
    <pc:docChg chg="modSld">
      <pc:chgData name="Waldemar Mastykarz" userId="S::wmastyka@microsoft.com::8c3ccc08-b2ec-4e63-9b9b-25eb044a606e" providerId="AD" clId="Web-{F816D4D7-9AE6-9318-1FEB-45CB49FA170E}" dt="2022-04-19T06:27:41.233" v="109" actId="20577"/>
      <pc:docMkLst>
        <pc:docMk/>
      </pc:docMkLst>
      <pc:sldChg chg="delSp modSp">
        <pc:chgData name="Waldemar Mastykarz" userId="S::wmastyka@microsoft.com::8c3ccc08-b2ec-4e63-9b9b-25eb044a606e" providerId="AD" clId="Web-{F816D4D7-9AE6-9318-1FEB-45CB49FA170E}" dt="2022-04-19T06:27:41.233" v="109" actId="20577"/>
        <pc:sldMkLst>
          <pc:docMk/>
          <pc:sldMk cId="2253365439" sldId="1642"/>
        </pc:sldMkLst>
        <pc:spChg chg="mod">
          <ac:chgData name="Waldemar Mastykarz" userId="S::wmastyka@microsoft.com::8c3ccc08-b2ec-4e63-9b9b-25eb044a606e" providerId="AD" clId="Web-{F816D4D7-9AE6-9318-1FEB-45CB49FA170E}" dt="2022-04-19T06:27:41.233" v="109" actId="20577"/>
          <ac:spMkLst>
            <pc:docMk/>
            <pc:sldMk cId="2253365439" sldId="1642"/>
            <ac:spMk id="3" creationId="{CBDC9C38-872E-4048-96FE-C321FEF21EC1}"/>
          </ac:spMkLst>
        </pc:spChg>
        <pc:spChg chg="del">
          <ac:chgData name="Waldemar Mastykarz" userId="S::wmastyka@microsoft.com::8c3ccc08-b2ec-4e63-9b9b-25eb044a606e" providerId="AD" clId="Web-{F816D4D7-9AE6-9318-1FEB-45CB49FA170E}" dt="2022-04-19T06:24:52.715" v="0"/>
          <ac:spMkLst>
            <pc:docMk/>
            <pc:sldMk cId="2253365439" sldId="1642"/>
            <ac:spMk id="4" creationId="{01142A8B-9FA7-8379-2CCC-55EF6FDC015E}"/>
          </ac:spMkLst>
        </pc:spChg>
      </pc:sldChg>
    </pc:docChg>
  </pc:docChgLst>
  <pc:docChgLst>
    <pc:chgData name="Vesa Juvonen" userId="c7243be1-99a3-4752-ab2a-0cf698cf8236" providerId="ADAL" clId="{058E7425-4B77-4FD7-A038-0E59BF783A0C}"/>
    <pc:docChg chg="undo custSel addSld delSld modSld modSection">
      <pc:chgData name="Vesa Juvonen" userId="c7243be1-99a3-4752-ab2a-0cf698cf8236" providerId="ADAL" clId="{058E7425-4B77-4FD7-A038-0E59BF783A0C}" dt="2021-11-18T13:58:05.222" v="272" actId="6549"/>
      <pc:docMkLst>
        <pc:docMk/>
      </pc:docMkLst>
      <pc:sldChg chg="addSp delSp modSp mod">
        <pc:chgData name="Vesa Juvonen" userId="c7243be1-99a3-4752-ab2a-0cf698cf8236" providerId="ADAL" clId="{058E7425-4B77-4FD7-A038-0E59BF783A0C}" dt="2021-11-17T18:31:39.502" v="148" actId="1076"/>
        <pc:sldMkLst>
          <pc:docMk/>
          <pc:sldMk cId="631502111" sldId="11650"/>
        </pc:sldMkLst>
        <pc:spChg chg="mod">
          <ac:chgData name="Vesa Juvonen" userId="c7243be1-99a3-4752-ab2a-0cf698cf8236" providerId="ADAL" clId="{058E7425-4B77-4FD7-A038-0E59BF783A0C}" dt="2021-11-17T18:31:17.369" v="143" actId="20577"/>
          <ac:spMkLst>
            <pc:docMk/>
            <pc:sldMk cId="631502111" sldId="11650"/>
            <ac:spMk id="3" creationId="{00000000-0000-0000-0000-000000000000}"/>
          </ac:spMkLst>
        </pc:spChg>
        <pc:spChg chg="del">
          <ac:chgData name="Vesa Juvonen" userId="c7243be1-99a3-4752-ab2a-0cf698cf8236" providerId="ADAL" clId="{058E7425-4B77-4FD7-A038-0E59BF783A0C}" dt="2021-11-17T18:30:55.263" v="54" actId="478"/>
          <ac:spMkLst>
            <pc:docMk/>
            <pc:sldMk cId="631502111" sldId="11650"/>
            <ac:spMk id="4" creationId="{715650DE-FA75-4DE2-87B6-6AE3EB606378}"/>
          </ac:spMkLst>
        </pc:spChg>
        <pc:picChg chg="add mod">
          <ac:chgData name="Vesa Juvonen" userId="c7243be1-99a3-4752-ab2a-0cf698cf8236" providerId="ADAL" clId="{058E7425-4B77-4FD7-A038-0E59BF783A0C}" dt="2021-11-17T18:31:39.502" v="148" actId="1076"/>
          <ac:picMkLst>
            <pc:docMk/>
            <pc:sldMk cId="631502111" sldId="11650"/>
            <ac:picMk id="5" creationId="{B5CC8FC1-29DB-47FD-9B0F-49B10E6D7637}"/>
          </ac:picMkLst>
        </pc:picChg>
        <pc:picChg chg="del">
          <ac:chgData name="Vesa Juvonen" userId="c7243be1-99a3-4752-ab2a-0cf698cf8236" providerId="ADAL" clId="{058E7425-4B77-4FD7-A038-0E59BF783A0C}" dt="2021-11-17T18:31:28.817" v="145" actId="478"/>
          <ac:picMkLst>
            <pc:docMk/>
            <pc:sldMk cId="631502111" sldId="11650"/>
            <ac:picMk id="15" creationId="{DF9E302B-5C44-4472-BD4B-0366053F3BC2}"/>
          </ac:picMkLst>
        </pc:picChg>
        <pc:picChg chg="del">
          <ac:chgData name="Vesa Juvonen" userId="c7243be1-99a3-4752-ab2a-0cf698cf8236" providerId="ADAL" clId="{058E7425-4B77-4FD7-A038-0E59BF783A0C}" dt="2021-11-17T18:31:20.048" v="144" actId="478"/>
          <ac:picMkLst>
            <pc:docMk/>
            <pc:sldMk cId="631502111" sldId="11650"/>
            <ac:picMk id="21" creationId="{356258C8-54F8-4001-8708-3C0CCB5C740A}"/>
          </ac:picMkLst>
        </pc:picChg>
      </pc:sldChg>
      <pc:sldChg chg="del">
        <pc:chgData name="Vesa Juvonen" userId="c7243be1-99a3-4752-ab2a-0cf698cf8236" providerId="ADAL" clId="{058E7425-4B77-4FD7-A038-0E59BF783A0C}" dt="2021-11-17T18:29:38.324" v="43" actId="47"/>
        <pc:sldMkLst>
          <pc:docMk/>
          <pc:sldMk cId="1166268011" sldId="2076137721"/>
        </pc:sldMkLst>
      </pc:sldChg>
      <pc:sldChg chg="delSp modSp del mod">
        <pc:chgData name="Vesa Juvonen" userId="c7243be1-99a3-4752-ab2a-0cf698cf8236" providerId="ADAL" clId="{058E7425-4B77-4FD7-A038-0E59BF783A0C}" dt="2021-11-17T18:29:33.771" v="42" actId="47"/>
        <pc:sldMkLst>
          <pc:docMk/>
          <pc:sldMk cId="3113198250" sldId="2076137737"/>
        </pc:sldMkLst>
        <pc:spChg chg="del">
          <ac:chgData name="Vesa Juvonen" userId="c7243be1-99a3-4752-ab2a-0cf698cf8236" providerId="ADAL" clId="{058E7425-4B77-4FD7-A038-0E59BF783A0C}" dt="2021-11-17T18:14:58.468" v="0" actId="478"/>
          <ac:spMkLst>
            <pc:docMk/>
            <pc:sldMk cId="3113198250" sldId="2076137737"/>
            <ac:spMk id="3" creationId="{B9B86ABC-0D55-4C9A-983F-70785DB330E4}"/>
          </ac:spMkLst>
        </pc:spChg>
        <pc:spChg chg="mod">
          <ac:chgData name="Vesa Juvonen" userId="c7243be1-99a3-4752-ab2a-0cf698cf8236" providerId="ADAL" clId="{058E7425-4B77-4FD7-A038-0E59BF783A0C}" dt="2021-11-17T18:16:06.058" v="30" actId="20577"/>
          <ac:spMkLst>
            <pc:docMk/>
            <pc:sldMk cId="3113198250" sldId="2076137737"/>
            <ac:spMk id="11" creationId="{77D6A32C-2FAF-4DEF-96BA-B931766DDB7F}"/>
          </ac:spMkLst>
        </pc:spChg>
        <pc:spChg chg="mod">
          <ac:chgData name="Vesa Juvonen" userId="c7243be1-99a3-4752-ab2a-0cf698cf8236" providerId="ADAL" clId="{058E7425-4B77-4FD7-A038-0E59BF783A0C}" dt="2021-11-17T18:16:21.059" v="40" actId="6549"/>
          <ac:spMkLst>
            <pc:docMk/>
            <pc:sldMk cId="3113198250" sldId="2076137737"/>
            <ac:spMk id="19" creationId="{B96EE522-6672-435D-A47F-0B904BCE8C3A}"/>
          </ac:spMkLst>
        </pc:spChg>
      </pc:sldChg>
      <pc:sldChg chg="modSp add mod">
        <pc:chgData name="Vesa Juvonen" userId="c7243be1-99a3-4752-ab2a-0cf698cf8236" providerId="ADAL" clId="{058E7425-4B77-4FD7-A038-0E59BF783A0C}" dt="2021-11-17T18:30:43.723" v="51" actId="207"/>
        <pc:sldMkLst>
          <pc:docMk/>
          <pc:sldMk cId="2054408962" sldId="2076137752"/>
        </pc:sldMkLst>
        <pc:spChg chg="mod">
          <ac:chgData name="Vesa Juvonen" userId="c7243be1-99a3-4752-ab2a-0cf698cf8236" providerId="ADAL" clId="{058E7425-4B77-4FD7-A038-0E59BF783A0C}" dt="2021-11-17T18:30:32.534" v="45" actId="207"/>
          <ac:spMkLst>
            <pc:docMk/>
            <pc:sldMk cId="2054408962" sldId="2076137752"/>
            <ac:spMk id="3" creationId="{0A5159A6-97DD-4B54-96ED-4154691B295F}"/>
          </ac:spMkLst>
        </pc:spChg>
        <pc:spChg chg="mod">
          <ac:chgData name="Vesa Juvonen" userId="c7243be1-99a3-4752-ab2a-0cf698cf8236" providerId="ADAL" clId="{058E7425-4B77-4FD7-A038-0E59BF783A0C}" dt="2021-11-17T18:30:41.034" v="50" actId="207"/>
          <ac:spMkLst>
            <pc:docMk/>
            <pc:sldMk cId="2054408962" sldId="2076137752"/>
            <ac:spMk id="4" creationId="{3043A0E7-A181-4A01-8662-9169801F5D4A}"/>
          </ac:spMkLst>
        </pc:spChg>
        <pc:spChg chg="mod">
          <ac:chgData name="Vesa Juvonen" userId="c7243be1-99a3-4752-ab2a-0cf698cf8236" providerId="ADAL" clId="{058E7425-4B77-4FD7-A038-0E59BF783A0C}" dt="2021-11-17T18:30:43.723" v="51" actId="207"/>
          <ac:spMkLst>
            <pc:docMk/>
            <pc:sldMk cId="2054408962" sldId="2076137752"/>
            <ac:spMk id="5" creationId="{7FBD801D-A5C7-44F6-BB58-AC426085DA1C}"/>
          </ac:spMkLst>
        </pc:spChg>
      </pc:sldChg>
      <pc:sldChg chg="add">
        <pc:chgData name="Vesa Juvonen" userId="c7243be1-99a3-4752-ab2a-0cf698cf8236" providerId="ADAL" clId="{058E7425-4B77-4FD7-A038-0E59BF783A0C}" dt="2021-11-17T18:29:32.058" v="41"/>
        <pc:sldMkLst>
          <pc:docMk/>
          <pc:sldMk cId="2628391176" sldId="2076137756"/>
        </pc:sldMkLst>
      </pc:sldChg>
      <pc:sldChg chg="addSp delSp modSp mod">
        <pc:chgData name="Vesa Juvonen" userId="c7243be1-99a3-4752-ab2a-0cf698cf8236" providerId="ADAL" clId="{058E7425-4B77-4FD7-A038-0E59BF783A0C}" dt="2021-11-18T13:58:05.222" v="272" actId="6549"/>
        <pc:sldMkLst>
          <pc:docMk/>
          <pc:sldMk cId="837812005" sldId="2134805600"/>
        </pc:sldMkLst>
        <pc:spChg chg="add del">
          <ac:chgData name="Vesa Juvonen" userId="c7243be1-99a3-4752-ab2a-0cf698cf8236" providerId="ADAL" clId="{058E7425-4B77-4FD7-A038-0E59BF783A0C}" dt="2021-11-18T13:53:59.873" v="149" actId="478"/>
          <ac:spMkLst>
            <pc:docMk/>
            <pc:sldMk cId="837812005" sldId="2134805600"/>
            <ac:spMk id="2" creationId="{EC041B19-ACB7-4AE2-A8E0-043A8EFCCC97}"/>
          </ac:spMkLst>
        </pc:spChg>
        <pc:spChg chg="mod">
          <ac:chgData name="Vesa Juvonen" userId="c7243be1-99a3-4752-ab2a-0cf698cf8236" providerId="ADAL" clId="{058E7425-4B77-4FD7-A038-0E59BF783A0C}" dt="2021-11-18T13:57:02.859" v="158" actId="20577"/>
          <ac:spMkLst>
            <pc:docMk/>
            <pc:sldMk cId="837812005" sldId="2134805600"/>
            <ac:spMk id="7" creationId="{D88F2072-6F4F-460D-B61B-3F21B5F89F2B}"/>
          </ac:spMkLst>
        </pc:spChg>
        <pc:spChg chg="add mod">
          <ac:chgData name="Vesa Juvonen" userId="c7243be1-99a3-4752-ab2a-0cf698cf8236" providerId="ADAL" clId="{058E7425-4B77-4FD7-A038-0E59BF783A0C}" dt="2021-11-18T13:58:05.222" v="272" actId="6549"/>
          <ac:spMkLst>
            <pc:docMk/>
            <pc:sldMk cId="837812005" sldId="2134805600"/>
            <ac:spMk id="12" creationId="{98879855-B3F2-4C88-952D-E0112B70464E}"/>
          </ac:spMkLst>
        </pc:spChg>
        <pc:picChg chg="del">
          <ac:chgData name="Vesa Juvonen" userId="c7243be1-99a3-4752-ab2a-0cf698cf8236" providerId="ADAL" clId="{058E7425-4B77-4FD7-A038-0E59BF783A0C}" dt="2021-11-18T13:54:01.591" v="150" actId="478"/>
          <ac:picMkLst>
            <pc:docMk/>
            <pc:sldMk cId="837812005" sldId="2134805600"/>
            <ac:picMk id="3" creationId="{272E2CC5-A210-4CD9-8F16-D2BE2E5CBD9A}"/>
          </ac:picMkLst>
        </pc:picChg>
        <pc:picChg chg="add mod ord">
          <ac:chgData name="Vesa Juvonen" userId="c7243be1-99a3-4752-ab2a-0cf698cf8236" providerId="ADAL" clId="{058E7425-4B77-4FD7-A038-0E59BF783A0C}" dt="2021-11-18T13:54:22.538" v="156" actId="1076"/>
          <ac:picMkLst>
            <pc:docMk/>
            <pc:sldMk cId="837812005" sldId="2134805600"/>
            <ac:picMk id="8" creationId="{6CE19502-2DAC-433C-B1E1-4B494CEA27EB}"/>
          </ac:picMkLst>
        </pc:picChg>
      </pc:sldChg>
      <pc:sldChg chg="del">
        <pc:chgData name="Vesa Juvonen" userId="c7243be1-99a3-4752-ab2a-0cf698cf8236" providerId="ADAL" clId="{058E7425-4B77-4FD7-A038-0E59BF783A0C}" dt="2021-11-17T18:30:46.395" v="52" actId="47"/>
        <pc:sldMkLst>
          <pc:docMk/>
          <pc:sldMk cId="4089114176" sldId="2134805601"/>
        </pc:sldMkLst>
      </pc:sldChg>
    </pc:docChg>
  </pc:docChgLst>
  <pc:docChgLst>
    <pc:chgData name="David Warner" userId="S::david_dwarnerii.com#ext#@microsoft.onmicrosoft.com::acafcf14-4098-4a83-9425-e73571277a06" providerId="AD" clId="Web-{E432BE4E-CFE9-4242-BB16-28EC3E0957D1}"/>
    <pc:docChg chg="modSld">
      <pc:chgData name="David Warner" userId="S::david_dwarnerii.com#ext#@microsoft.onmicrosoft.com::acafcf14-4098-4a83-9425-e73571277a06" providerId="AD" clId="Web-{E432BE4E-CFE9-4242-BB16-28EC3E0957D1}" dt="2021-09-21T22:38:03.284" v="19" actId="1076"/>
      <pc:docMkLst>
        <pc:docMk/>
      </pc:docMkLst>
      <pc:sldChg chg="addSp delSp modSp">
        <pc:chgData name="David Warner" userId="S::david_dwarnerii.com#ext#@microsoft.onmicrosoft.com::acafcf14-4098-4a83-9425-e73571277a06" providerId="AD" clId="Web-{E432BE4E-CFE9-4242-BB16-28EC3E0957D1}" dt="2021-09-21T22:37:29.298" v="16"/>
        <pc:sldMkLst>
          <pc:docMk/>
          <pc:sldMk cId="357588276" sldId="2076136388"/>
        </pc:sldMkLst>
        <pc:spChg chg="del">
          <ac:chgData name="David Warner" userId="S::david_dwarnerii.com#ext#@microsoft.onmicrosoft.com::acafcf14-4098-4a83-9425-e73571277a06" providerId="AD" clId="Web-{E432BE4E-CFE9-4242-BB16-28EC3E0957D1}" dt="2021-09-21T22:34:56.743" v="0"/>
          <ac:spMkLst>
            <pc:docMk/>
            <pc:sldMk cId="357588276" sldId="2076136388"/>
            <ac:spMk id="2" creationId="{B22FE348-24FF-4D37-B232-D93E9098EB12}"/>
          </ac:spMkLst>
        </pc:spChg>
        <pc:spChg chg="mod">
          <ac:chgData name="David Warner" userId="S::david_dwarnerii.com#ext#@microsoft.onmicrosoft.com::acafcf14-4098-4a83-9425-e73571277a06" providerId="AD" clId="Web-{E432BE4E-CFE9-4242-BB16-28EC3E0957D1}" dt="2021-09-21T22:36:28.013" v="8" actId="20577"/>
          <ac:spMkLst>
            <pc:docMk/>
            <pc:sldMk cId="357588276" sldId="2076136388"/>
            <ac:spMk id="10" creationId="{16E1CB8C-122B-4C5A-8724-D74AEC2B5DEC}"/>
          </ac:spMkLst>
        </pc:spChg>
        <pc:spChg chg="mod">
          <ac:chgData name="David Warner" userId="S::david_dwarnerii.com#ext#@microsoft.onmicrosoft.com::acafcf14-4098-4a83-9425-e73571277a06" providerId="AD" clId="Web-{E432BE4E-CFE9-4242-BB16-28EC3E0957D1}" dt="2021-09-21T22:36:42.545" v="9" actId="1076"/>
          <ac:spMkLst>
            <pc:docMk/>
            <pc:sldMk cId="357588276" sldId="2076136388"/>
            <ac:spMk id="12" creationId="{58BAD4F2-FCCB-46F6-A78E-93E8E8A16346}"/>
          </ac:spMkLst>
        </pc:spChg>
        <pc:picChg chg="del">
          <ac:chgData name="David Warner" userId="S::david_dwarnerii.com#ext#@microsoft.onmicrosoft.com::acafcf14-4098-4a83-9425-e73571277a06" providerId="AD" clId="Web-{E432BE4E-CFE9-4242-BB16-28EC3E0957D1}" dt="2021-09-21T22:37:09.891" v="10"/>
          <ac:picMkLst>
            <pc:docMk/>
            <pc:sldMk cId="357588276" sldId="2076136388"/>
            <ac:picMk id="3" creationId="{6E3EDA63-7181-4470-8A25-C0A25198CA8C}"/>
          </ac:picMkLst>
        </pc:picChg>
        <pc:picChg chg="add mod modCrop">
          <ac:chgData name="David Warner" userId="S::david_dwarnerii.com#ext#@microsoft.onmicrosoft.com::acafcf14-4098-4a83-9425-e73571277a06" providerId="AD" clId="Web-{E432BE4E-CFE9-4242-BB16-28EC3E0957D1}" dt="2021-09-21T22:37:29.298" v="16"/>
          <ac:picMkLst>
            <pc:docMk/>
            <pc:sldMk cId="357588276" sldId="2076136388"/>
            <ac:picMk id="4" creationId="{3EC411B0-3A59-4069-997D-6DA1483F32E9}"/>
          </ac:picMkLst>
        </pc:picChg>
      </pc:sldChg>
      <pc:sldChg chg="modSp">
        <pc:chgData name="David Warner" userId="S::david_dwarnerii.com#ext#@microsoft.onmicrosoft.com::acafcf14-4098-4a83-9425-e73571277a06" providerId="AD" clId="Web-{E432BE4E-CFE9-4242-BB16-28EC3E0957D1}" dt="2021-09-21T22:38:03.284" v="19" actId="1076"/>
        <pc:sldMkLst>
          <pc:docMk/>
          <pc:sldMk cId="93809026" sldId="2076137694"/>
        </pc:sldMkLst>
        <pc:spChg chg="mod">
          <ac:chgData name="David Warner" userId="S::david_dwarnerii.com#ext#@microsoft.onmicrosoft.com::acafcf14-4098-4a83-9425-e73571277a06" providerId="AD" clId="Web-{E432BE4E-CFE9-4242-BB16-28EC3E0957D1}" dt="2021-09-21T22:38:03.284" v="19" actId="1076"/>
          <ac:spMkLst>
            <pc:docMk/>
            <pc:sldMk cId="93809026" sldId="2076137694"/>
            <ac:spMk id="11" creationId="{A909E11A-919D-477F-BD43-8EAF2417F6C9}"/>
          </ac:spMkLst>
        </pc:spChg>
        <pc:spChg chg="mod">
          <ac:chgData name="David Warner" userId="S::david_dwarnerii.com#ext#@microsoft.onmicrosoft.com::acafcf14-4098-4a83-9425-e73571277a06" providerId="AD" clId="Web-{E432BE4E-CFE9-4242-BB16-28EC3E0957D1}" dt="2021-09-21T22:37:58.784" v="18" actId="20577"/>
          <ac:spMkLst>
            <pc:docMk/>
            <pc:sldMk cId="93809026" sldId="2076137694"/>
            <ac:spMk id="19" creationId="{B96EE522-6672-435D-A47F-0B904BCE8C3A}"/>
          </ac:spMkLst>
        </pc:spChg>
      </pc:sldChg>
    </pc:docChg>
  </pc:docChgLst>
  <pc:docChgLst>
    <pc:chgData name="David Warner" userId="S::david_dwarnerii.com#ext#@microsoft.onmicrosoft.com::acafcf14-4098-4a83-9425-e73571277a06" providerId="AD" clId="Web-{9D73134F-129F-4B35-828F-6D78BC824917}"/>
    <pc:docChg chg="modSld">
      <pc:chgData name="David Warner" userId="S::david_dwarnerii.com#ext#@microsoft.onmicrosoft.com::acafcf14-4098-4a83-9425-e73571277a06" providerId="AD" clId="Web-{9D73134F-129F-4B35-828F-6D78BC824917}" dt="2022-02-24T13:58:51.816" v="99"/>
      <pc:docMkLst>
        <pc:docMk/>
      </pc:docMkLst>
      <pc:sldChg chg="modSp">
        <pc:chgData name="David Warner" userId="S::david_dwarnerii.com#ext#@microsoft.onmicrosoft.com::acafcf14-4098-4a83-9425-e73571277a06" providerId="AD" clId="Web-{9D73134F-129F-4B35-828F-6D78BC824917}" dt="2022-02-24T13:57:50.518" v="64"/>
        <pc:sldMkLst>
          <pc:docMk/>
          <pc:sldMk cId="10702720" sldId="2079"/>
        </pc:sldMkLst>
        <pc:spChg chg="mod">
          <ac:chgData name="David Warner" userId="S::david_dwarnerii.com#ext#@microsoft.onmicrosoft.com::acafcf14-4098-4a83-9425-e73571277a06" providerId="AD" clId="Web-{9D73134F-129F-4B35-828F-6D78BC824917}" dt="2022-02-24T13:57:30.236" v="58" actId="20577"/>
          <ac:spMkLst>
            <pc:docMk/>
            <pc:sldMk cId="10702720" sldId="2079"/>
            <ac:spMk id="8" creationId="{00000000-0000-0000-0000-000000000000}"/>
          </ac:spMkLst>
        </pc:spChg>
        <pc:picChg chg="mod">
          <ac:chgData name="David Warner" userId="S::david_dwarnerii.com#ext#@microsoft.onmicrosoft.com::acafcf14-4098-4a83-9425-e73571277a06" providerId="AD" clId="Web-{9D73134F-129F-4B35-828F-6D78BC824917}" dt="2022-02-24T13:57:33.471" v="61" actId="1076"/>
          <ac:picMkLst>
            <pc:docMk/>
            <pc:sldMk cId="10702720" sldId="2079"/>
            <ac:picMk id="11" creationId="{1969CEB2-97BE-4D53-B93F-16FBDB07A39C}"/>
          </ac:picMkLst>
        </pc:picChg>
        <pc:picChg chg="mod">
          <ac:chgData name="David Warner" userId="S::david_dwarnerii.com#ext#@microsoft.onmicrosoft.com::acafcf14-4098-4a83-9425-e73571277a06" providerId="AD" clId="Web-{9D73134F-129F-4B35-828F-6D78BC824917}" dt="2022-02-24T13:57:50.518" v="64"/>
          <ac:picMkLst>
            <pc:docMk/>
            <pc:sldMk cId="10702720" sldId="2079"/>
            <ac:picMk id="14" creationId="{30DD5E75-AE1C-42EE-95F9-3C1689B260BC}"/>
          </ac:picMkLst>
        </pc:picChg>
        <pc:picChg chg="mod">
          <ac:chgData name="David Warner" userId="S::david_dwarnerii.com#ext#@microsoft.onmicrosoft.com::acafcf14-4098-4a83-9425-e73571277a06" providerId="AD" clId="Web-{9D73134F-129F-4B35-828F-6D78BC824917}" dt="2022-02-24T13:57:32.314" v="60" actId="1076"/>
          <ac:picMkLst>
            <pc:docMk/>
            <pc:sldMk cId="10702720" sldId="2079"/>
            <ac:picMk id="15" creationId="{93E33F33-16F6-44AF-9AC5-57603F31A144}"/>
          </ac:picMkLst>
        </pc:picChg>
      </pc:sldChg>
      <pc:sldChg chg="modSp">
        <pc:chgData name="David Warner" userId="S::david_dwarnerii.com#ext#@microsoft.onmicrosoft.com::acafcf14-4098-4a83-9425-e73571277a06" providerId="AD" clId="Web-{9D73134F-129F-4B35-828F-6D78BC824917}" dt="2022-02-24T13:58:51.816" v="99"/>
        <pc:sldMkLst>
          <pc:docMk/>
          <pc:sldMk cId="778883926" sldId="2076136264"/>
        </pc:sldMkLst>
        <pc:spChg chg="mod">
          <ac:chgData name="David Warner" userId="S::david_dwarnerii.com#ext#@microsoft.onmicrosoft.com::acafcf14-4098-4a83-9425-e73571277a06" providerId="AD" clId="Web-{9D73134F-129F-4B35-828F-6D78BC824917}" dt="2022-02-24T13:58:37.644" v="94"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9D73134F-129F-4B35-828F-6D78BC824917}" dt="2022-02-24T13:58:51.816" v="99"/>
          <ac:picMkLst>
            <pc:docMk/>
            <pc:sldMk cId="778883926" sldId="2076136264"/>
            <ac:picMk id="6" creationId="{6B96880A-89CD-4450-AE79-E2EC4F9F20C6}"/>
          </ac:picMkLst>
        </pc:picChg>
        <pc:picChg chg="mod">
          <ac:chgData name="David Warner" userId="S::david_dwarnerii.com#ext#@microsoft.onmicrosoft.com::acafcf14-4098-4a83-9425-e73571277a06" providerId="AD" clId="Web-{9D73134F-129F-4B35-828F-6D78BC824917}" dt="2022-02-24T13:58:39.847" v="96" actId="1076"/>
          <ac:picMkLst>
            <pc:docMk/>
            <pc:sldMk cId="778883926" sldId="2076136264"/>
            <ac:picMk id="10" creationId="{15B0DB46-24E4-45EE-8E26-622D1FA3D4D0}"/>
          </ac:picMkLst>
        </pc:picChg>
        <pc:picChg chg="mod">
          <ac:chgData name="David Warner" userId="S::david_dwarnerii.com#ext#@microsoft.onmicrosoft.com::acafcf14-4098-4a83-9425-e73571277a06" providerId="AD" clId="Web-{9D73134F-129F-4B35-828F-6D78BC824917}" dt="2022-02-24T13:58:42.191" v="97" actId="1076"/>
          <ac:picMkLst>
            <pc:docMk/>
            <pc:sldMk cId="778883926" sldId="2076136264"/>
            <ac:picMk id="11" creationId="{47158F51-FAAD-4DE3-B803-9B850CB0571E}"/>
          </ac:picMkLst>
        </pc:picChg>
      </pc:sldChg>
    </pc:docChg>
  </pc:docChgLst>
  <pc:docChgLst>
    <pc:chgData name="David Warner" userId="S::davidwarner@microsoft.com::51ffa14d-fdfd-4571-a787-ad4b3bb92711" providerId="AD" clId="Web-{687C5E78-1F46-4688-95F7-FA770A0160A4}"/>
    <pc:docChg chg="modSld">
      <pc:chgData name="David Warner" userId="S::davidwarner@microsoft.com::51ffa14d-fdfd-4571-a787-ad4b3bb92711" providerId="AD" clId="Web-{687C5E78-1F46-4688-95F7-FA770A0160A4}" dt="2022-05-19T17:25:28.970" v="2" actId="20577"/>
      <pc:docMkLst>
        <pc:docMk/>
      </pc:docMkLst>
      <pc:sldChg chg="modSp">
        <pc:chgData name="David Warner" userId="S::davidwarner@microsoft.com::51ffa14d-fdfd-4571-a787-ad4b3bb92711" providerId="AD" clId="Web-{687C5E78-1F46-4688-95F7-FA770A0160A4}" dt="2022-05-19T17:25:28.970" v="2" actId="20577"/>
        <pc:sldMkLst>
          <pc:docMk/>
          <pc:sldMk cId="287163252" sldId="1567"/>
        </pc:sldMkLst>
        <pc:spChg chg="mod">
          <ac:chgData name="David Warner" userId="S::davidwarner@microsoft.com::51ffa14d-fdfd-4571-a787-ad4b3bb92711" providerId="AD" clId="Web-{687C5E78-1F46-4688-95F7-FA770A0160A4}" dt="2022-05-19T17:25:28.970" v="2" actId="20577"/>
          <ac:spMkLst>
            <pc:docMk/>
            <pc:sldMk cId="287163252" sldId="1567"/>
            <ac:spMk id="8" creationId="{00000000-0000-0000-0000-000000000000}"/>
          </ac:spMkLst>
        </pc:spChg>
      </pc:sldChg>
    </pc:docChg>
  </pc:docChgLst>
  <pc:docChgLst>
    <pc:chgData name="Mikael Svenson" userId="965d4e6a-fd22-4d0b-8bb9-2315d7bb356c" providerId="ADAL" clId="{B37A6676-9285-47B1-B369-69A1AD7A7F05}"/>
    <pc:docChg chg="custSel modSld">
      <pc:chgData name="Mikael Svenson" userId="965d4e6a-fd22-4d0b-8bb9-2315d7bb356c" providerId="ADAL" clId="{B37A6676-9285-47B1-B369-69A1AD7A7F05}" dt="2022-04-19T06:52:23.002" v="3" actId="6549"/>
      <pc:docMkLst>
        <pc:docMk/>
      </pc:docMkLst>
      <pc:sldChg chg="delSp modSp mod">
        <pc:chgData name="Mikael Svenson" userId="965d4e6a-fd22-4d0b-8bb9-2315d7bb356c" providerId="ADAL" clId="{B37A6676-9285-47B1-B369-69A1AD7A7F05}" dt="2022-04-19T06:52:23.002" v="3" actId="6549"/>
        <pc:sldMkLst>
          <pc:docMk/>
          <pc:sldMk cId="2925091645" sldId="2076136308"/>
        </pc:sldMkLst>
        <pc:spChg chg="mod">
          <ac:chgData name="Mikael Svenson" userId="965d4e6a-fd22-4d0b-8bb9-2315d7bb356c" providerId="ADAL" clId="{B37A6676-9285-47B1-B369-69A1AD7A7F05}" dt="2022-04-19T06:52:23.002" v="3" actId="6549"/>
          <ac:spMkLst>
            <pc:docMk/>
            <pc:sldMk cId="2925091645" sldId="2076136308"/>
            <ac:spMk id="3" creationId="{CBDC9C38-872E-4048-96FE-C321FEF21EC1}"/>
          </ac:spMkLst>
        </pc:spChg>
        <pc:spChg chg="del">
          <ac:chgData name="Mikael Svenson" userId="965d4e6a-fd22-4d0b-8bb9-2315d7bb356c" providerId="ADAL" clId="{B37A6676-9285-47B1-B369-69A1AD7A7F05}" dt="2022-04-19T06:52:18.002" v="0" actId="478"/>
          <ac:spMkLst>
            <pc:docMk/>
            <pc:sldMk cId="2925091645" sldId="2076136308"/>
            <ac:spMk id="5" creationId="{D4D1FEEC-2602-FAB5-CF60-C0DF13DE8BFA}"/>
          </ac:spMkLst>
        </pc:spChg>
      </pc:sldChg>
    </pc:docChg>
  </pc:docChgLst>
  <pc:docChgLst>
    <pc:chgData name="Julie Turner" userId="S::julie.turner_sympraxisconsulting.com#ext#@microsoft.onmicrosoft.com::51f00042-4c48-4111-9ee4-670ef2fc7d0e" providerId="AD" clId="Web-{105E0D5F-6B0D-4B90-9FA6-A9597CFD9B26}"/>
    <pc:docChg chg="modSld">
      <pc:chgData name="Julie Turner" userId="S::julie.turner_sympraxisconsulting.com#ext#@microsoft.onmicrosoft.com::51f00042-4c48-4111-9ee4-670ef2fc7d0e" providerId="AD" clId="Web-{105E0D5F-6B0D-4B90-9FA6-A9597CFD9B26}" dt="2021-10-18T15:41:18.132" v="135" actId="20577"/>
      <pc:docMkLst>
        <pc:docMk/>
      </pc:docMkLst>
      <pc:sldChg chg="delSp modSp">
        <pc:chgData name="Julie Turner" userId="S::julie.turner_sympraxisconsulting.com#ext#@microsoft.onmicrosoft.com::51f00042-4c48-4111-9ee4-670ef2fc7d0e" providerId="AD" clId="Web-{105E0D5F-6B0D-4B90-9FA6-A9597CFD9B26}" dt="2021-10-18T15:41:18.132" v="135" actId="20577"/>
        <pc:sldMkLst>
          <pc:docMk/>
          <pc:sldMk cId="2877399898" sldId="1623"/>
        </pc:sldMkLst>
        <pc:spChg chg="mod">
          <ac:chgData name="Julie Turner" userId="S::julie.turner_sympraxisconsulting.com#ext#@microsoft.onmicrosoft.com::51f00042-4c48-4111-9ee4-670ef2fc7d0e" providerId="AD" clId="Web-{105E0D5F-6B0D-4B90-9FA6-A9597CFD9B26}" dt="2021-10-18T15:41:18.132" v="13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105E0D5F-6B0D-4B90-9FA6-A9597CFD9B26}" dt="2021-10-18T15:18:45.661" v="0"/>
          <ac:spMkLst>
            <pc:docMk/>
            <pc:sldMk cId="2877399898" sldId="1623"/>
            <ac:spMk id="138" creationId="{CA512B00-C796-422D-BDE6-D0ACED8943EF}"/>
          </ac:spMkLst>
        </pc:spChg>
      </pc:sldChg>
    </pc:docChg>
  </pc:docChgLst>
  <pc:docChgLst>
    <pc:chgData name="Mikael Svenson" userId="965d4e6a-fd22-4d0b-8bb9-2315d7bb356c" providerId="ADAL" clId="{650821B5-DC82-4A1A-9070-3AEE649AE6B0}"/>
    <pc:docChg chg="custSel modSld">
      <pc:chgData name="Mikael Svenson" userId="965d4e6a-fd22-4d0b-8bb9-2315d7bb356c" providerId="ADAL" clId="{650821B5-DC82-4A1A-9070-3AEE649AE6B0}" dt="2021-09-09T07:02:28.446" v="51"/>
      <pc:docMkLst>
        <pc:docMk/>
      </pc:docMkLst>
      <pc:sldChg chg="delSp modSp mod">
        <pc:chgData name="Mikael Svenson" userId="965d4e6a-fd22-4d0b-8bb9-2315d7bb356c" providerId="ADAL" clId="{650821B5-DC82-4A1A-9070-3AEE649AE6B0}" dt="2021-09-09T07:02:28.446" v="51"/>
        <pc:sldMkLst>
          <pc:docMk/>
          <pc:sldMk cId="2925091645" sldId="2076136308"/>
        </pc:sldMkLst>
        <pc:spChg chg="mod">
          <ac:chgData name="Mikael Svenson" userId="965d4e6a-fd22-4d0b-8bb9-2315d7bb356c" providerId="ADAL" clId="{650821B5-DC82-4A1A-9070-3AEE649AE6B0}" dt="2021-09-09T07:02:28.446" v="51"/>
          <ac:spMkLst>
            <pc:docMk/>
            <pc:sldMk cId="2925091645" sldId="2076136308"/>
            <ac:spMk id="3" creationId="{CBDC9C38-872E-4048-96FE-C321FEF21EC1}"/>
          </ac:spMkLst>
        </pc:spChg>
        <pc:spChg chg="del mod">
          <ac:chgData name="Mikael Svenson" userId="965d4e6a-fd22-4d0b-8bb9-2315d7bb356c" providerId="ADAL" clId="{650821B5-DC82-4A1A-9070-3AEE649AE6B0}" dt="2021-09-09T07:01:53.729" v="1" actId="478"/>
          <ac:spMkLst>
            <pc:docMk/>
            <pc:sldMk cId="2925091645" sldId="2076136308"/>
            <ac:spMk id="5" creationId="{04686BA1-FFB2-4595-B40C-EF02910BDFBD}"/>
          </ac:spMkLst>
        </pc:spChg>
      </pc:sldChg>
    </pc:docChg>
  </pc:docChgLst>
  <pc:docChgLst>
    <pc:chgData name="David Warner" userId="S::david_dwarnerii.com#ext#@microsoft.onmicrosoft.com::acafcf14-4098-4a83-9425-e73571277a06" providerId="AD" clId="Web-{FD20B2DC-5267-44AA-AAEA-42B78F42BF9B}"/>
    <pc:docChg chg="modSld">
      <pc:chgData name="David Warner" userId="S::david_dwarnerii.com#ext#@microsoft.onmicrosoft.com::acafcf14-4098-4a83-9425-e73571277a06" providerId="AD" clId="Web-{FD20B2DC-5267-44AA-AAEA-42B78F42BF9B}" dt="2022-04-07T12:57:22.187" v="29" actId="1076"/>
      <pc:docMkLst>
        <pc:docMk/>
      </pc:docMkLst>
      <pc:sldChg chg="addSp modSp">
        <pc:chgData name="David Warner" userId="S::david_dwarnerii.com#ext#@microsoft.onmicrosoft.com::acafcf14-4098-4a83-9425-e73571277a06" providerId="AD" clId="Web-{FD20B2DC-5267-44AA-AAEA-42B78F42BF9B}" dt="2022-04-07T12:57:22.187" v="29" actId="1076"/>
        <pc:sldMkLst>
          <pc:docMk/>
          <pc:sldMk cId="1812315545" sldId="2134805597"/>
        </pc:sldMkLst>
        <pc:spChg chg="add mod">
          <ac:chgData name="David Warner" userId="S::david_dwarnerii.com#ext#@microsoft.onmicrosoft.com::acafcf14-4098-4a83-9425-e73571277a06" providerId="AD" clId="Web-{FD20B2DC-5267-44AA-AAEA-42B78F42BF9B}" dt="2022-04-07T12:57:22.187" v="29" actId="1076"/>
          <ac:spMkLst>
            <pc:docMk/>
            <pc:sldMk cId="1812315545" sldId="2134805597"/>
            <ac:spMk id="2" creationId="{3B1CD923-AA08-B620-31D1-A9B3B827A3D9}"/>
          </ac:spMkLst>
        </pc:spChg>
        <pc:spChg chg="mod">
          <ac:chgData name="David Warner" userId="S::david_dwarnerii.com#ext#@microsoft.onmicrosoft.com::acafcf14-4098-4a83-9425-e73571277a06" providerId="AD" clId="Web-{FD20B2DC-5267-44AA-AAEA-42B78F42BF9B}" dt="2022-04-07T12:56:18.276" v="11" actId="20577"/>
          <ac:spMkLst>
            <pc:docMk/>
            <pc:sldMk cId="1812315545" sldId="2134805597"/>
            <ac:spMk id="10" creationId="{16E1CB8C-122B-4C5A-8724-D74AEC2B5DEC}"/>
          </ac:spMkLst>
        </pc:spChg>
        <pc:picChg chg="mod">
          <ac:chgData name="David Warner" userId="S::david_dwarnerii.com#ext#@microsoft.onmicrosoft.com::acafcf14-4098-4a83-9425-e73571277a06" providerId="AD" clId="Web-{FD20B2DC-5267-44AA-AAEA-42B78F42BF9B}" dt="2022-04-07T12:56:28.669" v="22" actId="1076"/>
          <ac:picMkLst>
            <pc:docMk/>
            <pc:sldMk cId="1812315545" sldId="2134805597"/>
            <ac:picMk id="4" creationId="{76C7169F-CDE9-77DC-C449-27BC7078D78D}"/>
          </ac:picMkLst>
        </pc:picChg>
      </pc:sldChg>
    </pc:docChg>
  </pc:docChgLst>
  <pc:docChgLst>
    <pc:chgData name="David Warner" userId="S::davidwarner@microsoft.com::51ffa14d-fdfd-4571-a787-ad4b3bb92711" providerId="AD" clId="Web-{52CB0EB1-A6E7-4401-A43E-B622018C8279}"/>
    <pc:docChg chg="modSld">
      <pc:chgData name="David Warner" userId="S::davidwarner@microsoft.com::51ffa14d-fdfd-4571-a787-ad4b3bb92711" providerId="AD" clId="Web-{52CB0EB1-A6E7-4401-A43E-B622018C8279}" dt="2022-05-19T13:16:18.003" v="7" actId="20577"/>
      <pc:docMkLst>
        <pc:docMk/>
      </pc:docMkLst>
      <pc:sldChg chg="mod modShow">
        <pc:chgData name="David Warner" userId="S::davidwarner@microsoft.com::51ffa14d-fdfd-4571-a787-ad4b3bb92711" providerId="AD" clId="Web-{52CB0EB1-A6E7-4401-A43E-B622018C8279}" dt="2022-05-19T13:15:13.327" v="0"/>
        <pc:sldMkLst>
          <pc:docMk/>
          <pc:sldMk cId="1183489955" sldId="2145707292"/>
        </pc:sldMkLst>
      </pc:sldChg>
      <pc:sldChg chg="modSp">
        <pc:chgData name="David Warner" userId="S::davidwarner@microsoft.com::51ffa14d-fdfd-4571-a787-ad4b3bb92711" providerId="AD" clId="Web-{52CB0EB1-A6E7-4401-A43E-B622018C8279}" dt="2022-05-19T13:16:18.003" v="7" actId="20577"/>
        <pc:sldMkLst>
          <pc:docMk/>
          <pc:sldMk cId="2775546260" sldId="2145707293"/>
        </pc:sldMkLst>
        <pc:spChg chg="mod">
          <ac:chgData name="David Warner" userId="S::davidwarner@microsoft.com::51ffa14d-fdfd-4571-a787-ad4b3bb92711" providerId="AD" clId="Web-{52CB0EB1-A6E7-4401-A43E-B622018C8279}" dt="2022-05-19T13:16:18.003" v="7" actId="20577"/>
          <ac:spMkLst>
            <pc:docMk/>
            <pc:sldMk cId="2775546260" sldId="2145707293"/>
            <ac:spMk id="7" creationId="{6F939F32-4E37-4CA3-B710-00610E5E59D3}"/>
          </ac:spMkLst>
        </pc:spChg>
      </pc:sldChg>
    </pc:docChg>
  </pc:docChgLst>
  <pc:docChgLst>
    <pc:chgData name="David Warner" userId="S::david_dwarnerii.com#ext#@microsoft.onmicrosoft.com::acafcf14-4098-4a83-9425-e73571277a06" providerId="AD" clId="Web-{1334C798-D40E-466C-BFDC-04121D265883}"/>
    <pc:docChg chg="modSld">
      <pc:chgData name="David Warner" userId="S::david_dwarnerii.com#ext#@microsoft.onmicrosoft.com::acafcf14-4098-4a83-9425-e73571277a06" providerId="AD" clId="Web-{1334C798-D40E-466C-BFDC-04121D265883}" dt="2021-12-02T05:22:04.396" v="1"/>
      <pc:docMkLst>
        <pc:docMk/>
      </pc:docMkLst>
      <pc:sldChg chg="delSp modSp">
        <pc:chgData name="David Warner" userId="S::david_dwarnerii.com#ext#@microsoft.onmicrosoft.com::acafcf14-4098-4a83-9425-e73571277a06" providerId="AD" clId="Web-{1334C798-D40E-466C-BFDC-04121D265883}" dt="2021-12-02T05:22:04.396" v="1"/>
        <pc:sldMkLst>
          <pc:docMk/>
          <pc:sldMk cId="2925091645" sldId="2076136308"/>
        </pc:sldMkLst>
        <pc:spChg chg="del mod">
          <ac:chgData name="David Warner" userId="S::david_dwarnerii.com#ext#@microsoft.onmicrosoft.com::acafcf14-4098-4a83-9425-e73571277a06" providerId="AD" clId="Web-{1334C798-D40E-466C-BFDC-04121D265883}" dt="2021-12-02T05:22:04.396" v="1"/>
          <ac:spMkLst>
            <pc:docMk/>
            <pc:sldMk cId="2925091645" sldId="2076136308"/>
            <ac:spMk id="20" creationId="{E434ECAF-99C5-43BD-B33F-AA01996EA9E0}"/>
          </ac:spMkLst>
        </pc:spChg>
      </pc:sldChg>
    </pc:docChg>
  </pc:docChgLst>
  <pc:docChgLst>
    <pc:chgData name="Vesa Juvonen" userId="c7243be1-99a3-4752-ab2a-0cf698cf8236" providerId="ADAL" clId="{45A5CA4F-0A95-4DCC-9DED-414F98638B37}"/>
    <pc:docChg chg="undo custSel addSld delSld modSld modSection">
      <pc:chgData name="Vesa Juvonen" userId="c7243be1-99a3-4752-ab2a-0cf698cf8236" providerId="ADAL" clId="{45A5CA4F-0A95-4DCC-9DED-414F98638B37}" dt="2021-09-23T14:37:18.448" v="921" actId="21"/>
      <pc:docMkLst>
        <pc:docMk/>
      </pc:docMkLst>
      <pc:sldChg chg="addSp delSp modSp mod">
        <pc:chgData name="Vesa Juvonen" userId="c7243be1-99a3-4752-ab2a-0cf698cf8236" providerId="ADAL" clId="{45A5CA4F-0A95-4DCC-9DED-414F98638B37}" dt="2021-09-23T14:37:18.448" v="921" actId="21"/>
        <pc:sldMkLst>
          <pc:docMk/>
          <pc:sldMk cId="287163252" sldId="1567"/>
        </pc:sldMkLst>
        <pc:spChg chg="mod">
          <ac:chgData name="Vesa Juvonen" userId="c7243be1-99a3-4752-ab2a-0cf698cf8236" providerId="ADAL" clId="{45A5CA4F-0A95-4DCC-9DED-414F98638B37}" dt="2021-09-23T14:00:48.531" v="919" actId="20577"/>
          <ac:spMkLst>
            <pc:docMk/>
            <pc:sldMk cId="287163252" sldId="1567"/>
            <ac:spMk id="7" creationId="{00000000-0000-0000-0000-000000000000}"/>
          </ac:spMkLst>
        </pc:spChg>
        <pc:picChg chg="add del mod">
          <ac:chgData name="Vesa Juvonen" userId="c7243be1-99a3-4752-ab2a-0cf698cf8236" providerId="ADAL" clId="{45A5CA4F-0A95-4DCC-9DED-414F98638B37}" dt="2021-09-23T14:37:18.448" v="921" actId="21"/>
          <ac:picMkLst>
            <pc:docMk/>
            <pc:sldMk cId="287163252" sldId="1567"/>
            <ac:picMk id="4" creationId="{EA01DF5D-C6A8-4FC7-AD64-C5CB22637CE8}"/>
          </ac:picMkLst>
        </pc:picChg>
      </pc:sldChg>
      <pc:sldChg chg="modSp mod">
        <pc:chgData name="Vesa Juvonen" userId="c7243be1-99a3-4752-ab2a-0cf698cf8236" providerId="ADAL" clId="{45A5CA4F-0A95-4DCC-9DED-414F98638B37}" dt="2021-09-21T18:27:09.396" v="151" actId="20577"/>
        <pc:sldMkLst>
          <pc:docMk/>
          <pc:sldMk cId="10702720" sldId="2079"/>
        </pc:sldMkLst>
        <pc:spChg chg="mod">
          <ac:chgData name="Vesa Juvonen" userId="c7243be1-99a3-4752-ab2a-0cf698cf8236" providerId="ADAL" clId="{45A5CA4F-0A95-4DCC-9DED-414F98638B37}" dt="2021-09-21T18:27:09.396" v="151" actId="20577"/>
          <ac:spMkLst>
            <pc:docMk/>
            <pc:sldMk cId="10702720" sldId="2079"/>
            <ac:spMk id="8" creationId="{00000000-0000-0000-0000-000000000000}"/>
          </ac:spMkLst>
        </pc:spChg>
      </pc:sldChg>
      <pc:sldChg chg="delSp modSp mod">
        <pc:chgData name="Vesa Juvonen" userId="c7243be1-99a3-4752-ab2a-0cf698cf8236" providerId="ADAL" clId="{45A5CA4F-0A95-4DCC-9DED-414F98638B37}" dt="2021-09-23T12:57:55.002" v="899" actId="255"/>
        <pc:sldMkLst>
          <pc:docMk/>
          <pc:sldMk cId="467751124" sldId="6149"/>
        </pc:sldMkLst>
        <pc:spChg chg="mod">
          <ac:chgData name="Vesa Juvonen" userId="c7243be1-99a3-4752-ab2a-0cf698cf8236" providerId="ADAL" clId="{45A5CA4F-0A95-4DCC-9DED-414F98638B37}" dt="2021-09-23T12:57:55.002" v="899" actId="255"/>
          <ac:spMkLst>
            <pc:docMk/>
            <pc:sldMk cId="467751124" sldId="6149"/>
            <ac:spMk id="3" creationId="{00000000-0000-0000-0000-000000000000}"/>
          </ac:spMkLst>
        </pc:spChg>
        <pc:spChg chg="del">
          <ac:chgData name="Vesa Juvonen" userId="c7243be1-99a3-4752-ab2a-0cf698cf8236" providerId="ADAL" clId="{45A5CA4F-0A95-4DCC-9DED-414F98638B37}" dt="2021-09-23T12:51:41.449" v="206" actId="478"/>
          <ac:spMkLst>
            <pc:docMk/>
            <pc:sldMk cId="467751124" sldId="6149"/>
            <ac:spMk id="9" creationId="{421AC547-1677-4621-8A3E-B6258AC6760D}"/>
          </ac:spMkLst>
        </pc:spChg>
      </pc:sldChg>
      <pc:sldChg chg="modSp mod">
        <pc:chgData name="Vesa Juvonen" userId="c7243be1-99a3-4752-ab2a-0cf698cf8236" providerId="ADAL" clId="{45A5CA4F-0A95-4DCC-9DED-414F98638B37}" dt="2021-09-21T18:27:30.163" v="155" actId="113"/>
        <pc:sldMkLst>
          <pc:docMk/>
          <pc:sldMk cId="778883926" sldId="2076136264"/>
        </pc:sldMkLst>
        <pc:spChg chg="mod">
          <ac:chgData name="Vesa Juvonen" userId="c7243be1-99a3-4752-ab2a-0cf698cf8236" providerId="ADAL" clId="{45A5CA4F-0A95-4DCC-9DED-414F98638B37}" dt="2021-09-21T18:27:30.163" v="155" actId="113"/>
          <ac:spMkLst>
            <pc:docMk/>
            <pc:sldMk cId="778883926" sldId="2076136264"/>
            <ac:spMk id="14" creationId="{953584C8-8734-42EA-AD16-6AA2B405D249}"/>
          </ac:spMkLst>
        </pc:spChg>
      </pc:sldChg>
      <pc:sldChg chg="delSp del mod">
        <pc:chgData name="Vesa Juvonen" userId="c7243be1-99a3-4752-ab2a-0cf698cf8236" providerId="ADAL" clId="{45A5CA4F-0A95-4DCC-9DED-414F98638B37}" dt="2021-09-23T12:51:38.586" v="205" actId="47"/>
        <pc:sldMkLst>
          <pc:docMk/>
          <pc:sldMk cId="52339594" sldId="2076137693"/>
        </pc:sldMkLst>
        <pc:spChg chg="del">
          <ac:chgData name="Vesa Juvonen" userId="c7243be1-99a3-4752-ab2a-0cf698cf8236" providerId="ADAL" clId="{45A5CA4F-0A95-4DCC-9DED-414F98638B37}" dt="2021-09-23T12:51:32.881" v="204" actId="478"/>
          <ac:spMkLst>
            <pc:docMk/>
            <pc:sldMk cId="52339594" sldId="2076137693"/>
            <ac:spMk id="5" creationId="{ED860187-4A09-4CEC-8909-FC5DDFB473D9}"/>
          </ac:spMkLst>
        </pc:spChg>
      </pc:sldChg>
      <pc:sldChg chg="addSp delSp modSp mod">
        <pc:chgData name="Vesa Juvonen" userId="c7243be1-99a3-4752-ab2a-0cf698cf8236" providerId="ADAL" clId="{45A5CA4F-0A95-4DCC-9DED-414F98638B37}" dt="2021-09-23T12:51:26.867" v="203" actId="1076"/>
        <pc:sldMkLst>
          <pc:docMk/>
          <pc:sldMk cId="93809026" sldId="2076137694"/>
        </pc:sldMkLst>
        <pc:spChg chg="mod">
          <ac:chgData name="Vesa Juvonen" userId="c7243be1-99a3-4752-ab2a-0cf698cf8236" providerId="ADAL" clId="{45A5CA4F-0A95-4DCC-9DED-414F98638B37}" dt="2021-09-23T12:51:21.855" v="202" actId="1076"/>
          <ac:spMkLst>
            <pc:docMk/>
            <pc:sldMk cId="93809026" sldId="2076137694"/>
            <ac:spMk id="5" creationId="{E92F20A1-B789-4BE5-83A3-E063807E178D}"/>
          </ac:spMkLst>
        </pc:spChg>
        <pc:spChg chg="add del mod">
          <ac:chgData name="Vesa Juvonen" userId="c7243be1-99a3-4752-ab2a-0cf698cf8236" providerId="ADAL" clId="{45A5CA4F-0A95-4DCC-9DED-414F98638B37}" dt="2021-09-23T12:49:40.794" v="173" actId="478"/>
          <ac:spMkLst>
            <pc:docMk/>
            <pc:sldMk cId="93809026" sldId="2076137694"/>
            <ac:spMk id="11" creationId="{A909E11A-919D-477F-BD43-8EAF2417F6C9}"/>
          </ac:spMkLst>
        </pc:spChg>
        <pc:spChg chg="mod">
          <ac:chgData name="Vesa Juvonen" userId="c7243be1-99a3-4752-ab2a-0cf698cf8236" providerId="ADAL" clId="{45A5CA4F-0A95-4DCC-9DED-414F98638B37}" dt="2021-09-23T12:51:26.867" v="203" actId="1076"/>
          <ac:spMkLst>
            <pc:docMk/>
            <pc:sldMk cId="93809026" sldId="2076137694"/>
            <ac:spMk id="17" creationId="{24DC9130-0E80-47F6-B498-A08FD9E2606E}"/>
          </ac:spMkLst>
        </pc:spChg>
      </pc:sldChg>
      <pc:sldChg chg="modSp add mod">
        <pc:chgData name="Vesa Juvonen" userId="c7243be1-99a3-4752-ab2a-0cf698cf8236" providerId="ADAL" clId="{45A5CA4F-0A95-4DCC-9DED-414F98638B37}" dt="2021-09-23T13:00:20.698" v="915" actId="207"/>
        <pc:sldMkLst>
          <pc:docMk/>
          <pc:sldMk cId="3129431430" sldId="2134805596"/>
        </pc:sldMkLst>
        <pc:spChg chg="mod">
          <ac:chgData name="Vesa Juvonen" userId="c7243be1-99a3-4752-ab2a-0cf698cf8236" providerId="ADAL" clId="{45A5CA4F-0A95-4DCC-9DED-414F98638B37}" dt="2021-09-23T12:59:48.684" v="908" actId="403"/>
          <ac:spMkLst>
            <pc:docMk/>
            <pc:sldMk cId="3129431430" sldId="2134805596"/>
            <ac:spMk id="8" creationId="{5F9325ED-762F-47DB-BD28-BFB4153B60C4}"/>
          </ac:spMkLst>
        </pc:spChg>
        <pc:spChg chg="mod">
          <ac:chgData name="Vesa Juvonen" userId="c7243be1-99a3-4752-ab2a-0cf698cf8236" providerId="ADAL" clId="{45A5CA4F-0A95-4DCC-9DED-414F98638B37}" dt="2021-09-23T12:59:41.994" v="901" actId="207"/>
          <ac:spMkLst>
            <pc:docMk/>
            <pc:sldMk cId="3129431430" sldId="2134805596"/>
            <ac:spMk id="9" creationId="{C8B050C3-9215-41B2-926E-ED09931984E2}"/>
          </ac:spMkLst>
        </pc:spChg>
        <pc:spChg chg="mod">
          <ac:chgData name="Vesa Juvonen" userId="c7243be1-99a3-4752-ab2a-0cf698cf8236" providerId="ADAL" clId="{45A5CA4F-0A95-4DCC-9DED-414F98638B37}" dt="2021-09-23T13:00:07.021" v="910" actId="207"/>
          <ac:spMkLst>
            <pc:docMk/>
            <pc:sldMk cId="3129431430" sldId="2134805596"/>
            <ac:spMk id="108" creationId="{F0054F1E-C844-4018-9D08-B9055006E6EB}"/>
          </ac:spMkLst>
        </pc:spChg>
        <pc:spChg chg="mod">
          <ac:chgData name="Vesa Juvonen" userId="c7243be1-99a3-4752-ab2a-0cf698cf8236" providerId="ADAL" clId="{45A5CA4F-0A95-4DCC-9DED-414F98638B37}" dt="2021-09-23T13:00:02.936" v="909" actId="207"/>
          <ac:spMkLst>
            <pc:docMk/>
            <pc:sldMk cId="3129431430" sldId="2134805596"/>
            <ac:spMk id="114" creationId="{55CF997C-C904-4F3F-86B6-8B776EADDB16}"/>
          </ac:spMkLst>
        </pc:spChg>
        <pc:spChg chg="mod">
          <ac:chgData name="Vesa Juvonen" userId="c7243be1-99a3-4752-ab2a-0cf698cf8236" providerId="ADAL" clId="{45A5CA4F-0A95-4DCC-9DED-414F98638B37}" dt="2021-09-23T13:00:09.753" v="911" actId="207"/>
          <ac:spMkLst>
            <pc:docMk/>
            <pc:sldMk cId="3129431430" sldId="2134805596"/>
            <ac:spMk id="120" creationId="{B715AF40-A7AB-48EE-B090-D315F173B585}"/>
          </ac:spMkLst>
        </pc:spChg>
        <pc:spChg chg="mod">
          <ac:chgData name="Vesa Juvonen" userId="c7243be1-99a3-4752-ab2a-0cf698cf8236" providerId="ADAL" clId="{45A5CA4F-0A95-4DCC-9DED-414F98638B37}" dt="2021-09-23T13:00:15.127" v="913" actId="207"/>
          <ac:spMkLst>
            <pc:docMk/>
            <pc:sldMk cId="3129431430" sldId="2134805596"/>
            <ac:spMk id="127" creationId="{7AF4337E-ED2A-4855-AD76-2BC118EF30FC}"/>
          </ac:spMkLst>
        </pc:spChg>
        <pc:spChg chg="mod">
          <ac:chgData name="Vesa Juvonen" userId="c7243be1-99a3-4752-ab2a-0cf698cf8236" providerId="ADAL" clId="{45A5CA4F-0A95-4DCC-9DED-414F98638B37}" dt="2021-09-23T13:00:12.275" v="912" actId="207"/>
          <ac:spMkLst>
            <pc:docMk/>
            <pc:sldMk cId="3129431430" sldId="2134805596"/>
            <ac:spMk id="134" creationId="{98DBC4B2-CC20-4BDA-B3FB-08F85E25AC41}"/>
          </ac:spMkLst>
        </pc:spChg>
        <pc:spChg chg="mod">
          <ac:chgData name="Vesa Juvonen" userId="c7243be1-99a3-4752-ab2a-0cf698cf8236" providerId="ADAL" clId="{45A5CA4F-0A95-4DCC-9DED-414F98638B37}" dt="2021-09-23T13:00:20.698" v="915" actId="207"/>
          <ac:spMkLst>
            <pc:docMk/>
            <pc:sldMk cId="3129431430" sldId="2134805596"/>
            <ac:spMk id="140" creationId="{1454EDBF-5086-41EC-88AE-906388715AC2}"/>
          </ac:spMkLst>
        </pc:spChg>
        <pc:spChg chg="mod">
          <ac:chgData name="Vesa Juvonen" userId="c7243be1-99a3-4752-ab2a-0cf698cf8236" providerId="ADAL" clId="{45A5CA4F-0A95-4DCC-9DED-414F98638B37}" dt="2021-09-23T13:00:17.907" v="914" actId="207"/>
          <ac:spMkLst>
            <pc:docMk/>
            <pc:sldMk cId="3129431430" sldId="2134805596"/>
            <ac:spMk id="148" creationId="{60FD0CC7-C74A-469B-9B20-0C769D6654DD}"/>
          </ac:spMkLst>
        </pc:spChg>
      </pc:sldChg>
    </pc:docChg>
  </pc:docChgLst>
  <pc:docChgLst>
    <pc:chgData name="David Warner" userId="S::david_dwarnerii.com#ext#@microsoft.onmicrosoft.com::acafcf14-4098-4a83-9425-e73571277a06" providerId="AD" clId="Web-{7BAE3ACB-2411-4079-AB19-3A823541573A}"/>
    <pc:docChg chg="modSld">
      <pc:chgData name="David Warner" userId="S::david_dwarnerii.com#ext#@microsoft.onmicrosoft.com::acafcf14-4098-4a83-9425-e73571277a06" providerId="AD" clId="Web-{7BAE3ACB-2411-4079-AB19-3A823541573A}" dt="2021-12-02T14:13:50.351" v="0" actId="20577"/>
      <pc:docMkLst>
        <pc:docMk/>
      </pc:docMkLst>
      <pc:sldChg chg="modSp">
        <pc:chgData name="David Warner" userId="S::david_dwarnerii.com#ext#@microsoft.onmicrosoft.com::acafcf14-4098-4a83-9425-e73571277a06" providerId="AD" clId="Web-{7BAE3ACB-2411-4079-AB19-3A823541573A}" dt="2021-12-02T14:13:50.351" v="0" actId="20577"/>
        <pc:sldMkLst>
          <pc:docMk/>
          <pc:sldMk cId="1812315545" sldId="2134805597"/>
        </pc:sldMkLst>
        <pc:spChg chg="mod">
          <ac:chgData name="David Warner" userId="S::david_dwarnerii.com#ext#@microsoft.onmicrosoft.com::acafcf14-4098-4a83-9425-e73571277a06" providerId="AD" clId="Web-{7BAE3ACB-2411-4079-AB19-3A823541573A}" dt="2021-12-02T14:13:50.351" v="0"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92870E34-E237-4F82-A5DC-99C91208E85D}"/>
    <pc:docChg chg="modSld">
      <pc:chgData name="David Warner" userId="S::david_dwarnerii.com#ext#@microsoft.onmicrosoft.com::acafcf14-4098-4a83-9425-e73571277a06" providerId="AD" clId="Web-{92870E34-E237-4F82-A5DC-99C91208E85D}" dt="2022-03-10T04:48:39.150" v="23" actId="1076"/>
      <pc:docMkLst>
        <pc:docMk/>
      </pc:docMkLst>
      <pc:sldChg chg="modSp">
        <pc:chgData name="David Warner" userId="S::david_dwarnerii.com#ext#@microsoft.onmicrosoft.com::acafcf14-4098-4a83-9425-e73571277a06" providerId="AD" clId="Web-{92870E34-E237-4F82-A5DC-99C91208E85D}" dt="2022-03-10T04:48:39.150" v="23" actId="1076"/>
        <pc:sldMkLst>
          <pc:docMk/>
          <pc:sldMk cId="1964942243" sldId="2076137768"/>
        </pc:sldMkLst>
        <pc:spChg chg="mod">
          <ac:chgData name="David Warner" userId="S::david_dwarnerii.com#ext#@microsoft.onmicrosoft.com::acafcf14-4098-4a83-9425-e73571277a06" providerId="AD" clId="Web-{92870E34-E237-4F82-A5DC-99C91208E85D}" dt="2022-03-10T04:48:39.150" v="23" actId="1076"/>
          <ac:spMkLst>
            <pc:docMk/>
            <pc:sldMk cId="1964942243" sldId="2076137768"/>
            <ac:spMk id="3" creationId="{147CC466-3D88-4E4F-A27F-2C6B592D271A}"/>
          </ac:spMkLst>
        </pc:spChg>
        <pc:spChg chg="mod">
          <ac:chgData name="David Warner" userId="S::david_dwarnerii.com#ext#@microsoft.onmicrosoft.com::acafcf14-4098-4a83-9425-e73571277a06" providerId="AD" clId="Web-{92870E34-E237-4F82-A5DC-99C91208E85D}" dt="2022-03-10T03:46:23.292" v="2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92870E34-E237-4F82-A5DC-99C91208E85D}" dt="2022-03-10T03:42:25.059" v="4" actId="20577"/>
          <ac:spMkLst>
            <pc:docMk/>
            <pc:sldMk cId="1964942243" sldId="2076137768"/>
            <ac:spMk id="19" creationId="{B96EE522-6672-435D-A47F-0B904BCE8C3A}"/>
          </ac:spMkLst>
        </pc:spChg>
      </pc:sldChg>
    </pc:docChg>
  </pc:docChgLst>
  <pc:docChgLst>
    <pc:chgData name="Mikael Svenson" userId="965d4e6a-fd22-4d0b-8bb9-2315d7bb356c" providerId="ADAL" clId="{07502896-30EA-47F8-8E43-9F9AD1419A0D}"/>
    <pc:docChg chg="undo custSel modSld">
      <pc:chgData name="Mikael Svenson" userId="965d4e6a-fd22-4d0b-8bb9-2315d7bb356c" providerId="ADAL" clId="{07502896-30EA-47F8-8E43-9F9AD1419A0D}" dt="2021-10-20T17:16:02.989" v="80" actId="20577"/>
      <pc:docMkLst>
        <pc:docMk/>
      </pc:docMkLst>
      <pc:sldChg chg="addSp modSp mod">
        <pc:chgData name="Mikael Svenson" userId="965d4e6a-fd22-4d0b-8bb9-2315d7bb356c" providerId="ADAL" clId="{07502896-30EA-47F8-8E43-9F9AD1419A0D}" dt="2021-10-20T17:16:02.989" v="80" actId="20577"/>
        <pc:sldMkLst>
          <pc:docMk/>
          <pc:sldMk cId="2925091645" sldId="2076136308"/>
        </pc:sldMkLst>
        <pc:spChg chg="mod">
          <ac:chgData name="Mikael Svenson" userId="965d4e6a-fd22-4d0b-8bb9-2315d7bb356c" providerId="ADAL" clId="{07502896-30EA-47F8-8E43-9F9AD1419A0D}" dt="2021-10-20T17:16:02.989" v="80" actId="20577"/>
          <ac:spMkLst>
            <pc:docMk/>
            <pc:sldMk cId="2925091645" sldId="2076136308"/>
            <ac:spMk id="3" creationId="{CBDC9C38-872E-4048-96FE-C321FEF21EC1}"/>
          </ac:spMkLst>
        </pc:spChg>
        <pc:picChg chg="mod">
          <ac:chgData name="Mikael Svenson" userId="965d4e6a-fd22-4d0b-8bb9-2315d7bb356c" providerId="ADAL" clId="{07502896-30EA-47F8-8E43-9F9AD1419A0D}" dt="2021-10-20T17:15:41.466" v="63" actId="1076"/>
          <ac:picMkLst>
            <pc:docMk/>
            <pc:sldMk cId="2925091645" sldId="2076136308"/>
            <ac:picMk id="4" creationId="{F5409098-B4AE-4FFF-8F49-123DBB19AAF0}"/>
          </ac:picMkLst>
        </pc:picChg>
        <pc:picChg chg="add mod">
          <ac:chgData name="Mikael Svenson" userId="965d4e6a-fd22-4d0b-8bb9-2315d7bb356c" providerId="ADAL" clId="{07502896-30EA-47F8-8E43-9F9AD1419A0D}" dt="2021-10-20T17:15:48.945" v="65" actId="1076"/>
          <ac:picMkLst>
            <pc:docMk/>
            <pc:sldMk cId="2925091645" sldId="2076136308"/>
            <ac:picMk id="5" creationId="{7829A7C3-5037-4BD4-AEAF-10287D271E52}"/>
          </ac:picMkLst>
        </pc:picChg>
      </pc:sldChg>
    </pc:docChg>
  </pc:docChgLst>
  <pc:docChgLst>
    <pc:chgData name="Vesa Juvonen" userId="c7243be1-99a3-4752-ab2a-0cf698cf8236" providerId="ADAL" clId="{4357CE9A-9458-441E-984B-951313D6EEF9}"/>
    <pc:docChg chg="undo custSel addSld delSld modSld modSection">
      <pc:chgData name="Vesa Juvonen" userId="c7243be1-99a3-4752-ab2a-0cf698cf8236" providerId="ADAL" clId="{4357CE9A-9458-441E-984B-951313D6EEF9}" dt="2021-10-21T10:37:57.371" v="42" actId="478"/>
      <pc:docMkLst>
        <pc:docMk/>
      </pc:docMkLst>
      <pc:sldChg chg="delSp mod">
        <pc:chgData name="Vesa Juvonen" userId="c7243be1-99a3-4752-ab2a-0cf698cf8236" providerId="ADAL" clId="{4357CE9A-9458-441E-984B-951313D6EEF9}" dt="2021-10-21T10:37:57.371" v="42" actId="478"/>
        <pc:sldMkLst>
          <pc:docMk/>
          <pc:sldMk cId="2974719989" sldId="267"/>
        </pc:sldMkLst>
        <pc:spChg chg="del">
          <ac:chgData name="Vesa Juvonen" userId="c7243be1-99a3-4752-ab2a-0cf698cf8236" providerId="ADAL" clId="{4357CE9A-9458-441E-984B-951313D6EEF9}" dt="2021-10-21T10:37:57.371" v="42" actId="478"/>
          <ac:spMkLst>
            <pc:docMk/>
            <pc:sldMk cId="2974719989" sldId="267"/>
            <ac:spMk id="4" creationId="{733FD01C-7177-4866-9B51-0592952EDB9B}"/>
          </ac:spMkLst>
        </pc:spChg>
      </pc:sldChg>
      <pc:sldChg chg="modSp mod">
        <pc:chgData name="Vesa Juvonen" userId="c7243be1-99a3-4752-ab2a-0cf698cf8236" providerId="ADAL" clId="{4357CE9A-9458-441E-984B-951313D6EEF9}" dt="2021-10-19T09:49:52.293" v="37" actId="20577"/>
        <pc:sldMkLst>
          <pc:docMk/>
          <pc:sldMk cId="10702720" sldId="2079"/>
        </pc:sldMkLst>
        <pc:spChg chg="mod">
          <ac:chgData name="Vesa Juvonen" userId="c7243be1-99a3-4752-ab2a-0cf698cf8236" providerId="ADAL" clId="{4357CE9A-9458-441E-984B-951313D6EEF9}" dt="2021-10-19T09:49:52.293" v="37" actId="20577"/>
          <ac:spMkLst>
            <pc:docMk/>
            <pc:sldMk cId="10702720" sldId="2079"/>
            <ac:spMk id="8" creationId="{00000000-0000-0000-0000-000000000000}"/>
          </ac:spMkLst>
        </pc:spChg>
      </pc:sldChg>
      <pc:sldChg chg="delSp mod">
        <pc:chgData name="Vesa Juvonen" userId="c7243be1-99a3-4752-ab2a-0cf698cf8236" providerId="ADAL" clId="{4357CE9A-9458-441E-984B-951313D6EEF9}" dt="2021-10-21T10:30:21.026" v="41" actId="478"/>
        <pc:sldMkLst>
          <pc:docMk/>
          <pc:sldMk cId="631502111" sldId="11650"/>
        </pc:sldMkLst>
        <pc:spChg chg="del">
          <ac:chgData name="Vesa Juvonen" userId="c7243be1-99a3-4752-ab2a-0cf698cf8236" providerId="ADAL" clId="{4357CE9A-9458-441E-984B-951313D6EEF9}" dt="2021-10-21T10:30:21.026" v="41" actId="478"/>
          <ac:spMkLst>
            <pc:docMk/>
            <pc:sldMk cId="631502111" sldId="11650"/>
            <ac:spMk id="4" creationId="{A7890300-CD30-43D0-8331-EA6436B17899}"/>
          </ac:spMkLst>
        </pc:spChg>
      </pc:sldChg>
      <pc:sldChg chg="modSp mod">
        <pc:chgData name="Vesa Juvonen" userId="c7243be1-99a3-4752-ab2a-0cf698cf8236" providerId="ADAL" clId="{4357CE9A-9458-441E-984B-951313D6EEF9}" dt="2021-10-19T09:49:09.871" v="24" actId="113"/>
        <pc:sldMkLst>
          <pc:docMk/>
          <pc:sldMk cId="778883926" sldId="2076136264"/>
        </pc:sldMkLst>
        <pc:spChg chg="mod">
          <ac:chgData name="Vesa Juvonen" userId="c7243be1-99a3-4752-ab2a-0cf698cf8236" providerId="ADAL" clId="{4357CE9A-9458-441E-984B-951313D6EEF9}" dt="2021-10-19T09:49:09.871" v="24" actId="113"/>
          <ac:spMkLst>
            <pc:docMk/>
            <pc:sldMk cId="778883926" sldId="2076136264"/>
            <ac:spMk id="14" creationId="{953584C8-8734-42EA-AD16-6AA2B405D249}"/>
          </ac:spMkLst>
        </pc:spChg>
      </pc:sldChg>
      <pc:sldChg chg="add">
        <pc:chgData name="Vesa Juvonen" userId="c7243be1-99a3-4752-ab2a-0cf698cf8236" providerId="ADAL" clId="{4357CE9A-9458-441E-984B-951313D6EEF9}" dt="2021-10-21T10:29:07.520" v="38" actId="22"/>
        <pc:sldMkLst>
          <pc:docMk/>
          <pc:sldMk cId="2981931010" sldId="2076137728"/>
        </pc:sldMkLst>
      </pc:sldChg>
      <pc:sldChg chg="del">
        <pc:chgData name="Vesa Juvonen" userId="c7243be1-99a3-4752-ab2a-0cf698cf8236" providerId="ADAL" clId="{4357CE9A-9458-441E-984B-951313D6EEF9}" dt="2021-10-21T10:30:13.519" v="40" actId="47"/>
        <pc:sldMkLst>
          <pc:docMk/>
          <pc:sldMk cId="663564320" sldId="2147469559"/>
        </pc:sldMkLst>
      </pc:sldChg>
      <pc:sldChg chg="del">
        <pc:chgData name="Vesa Juvonen" userId="c7243be1-99a3-4752-ab2a-0cf698cf8236" providerId="ADAL" clId="{4357CE9A-9458-441E-984B-951313D6EEF9}" dt="2021-10-21T10:29:09.467" v="39" actId="47"/>
        <pc:sldMkLst>
          <pc:docMk/>
          <pc:sldMk cId="2131087934" sldId="2147469560"/>
        </pc:sldMkLst>
      </pc:sldChg>
    </pc:docChg>
  </pc:docChgLst>
  <pc:docChgLst>
    <pc:chgData name="Waldemar Mastykarz" userId="S::wmastyka@microsoft.com::8c3ccc08-b2ec-4e63-9b9b-25eb044a606e" providerId="AD" clId="Web-{37310468-BE5B-6D36-A56C-B86F82215FD2}"/>
    <pc:docChg chg="modSld">
      <pc:chgData name="Waldemar Mastykarz" userId="S::wmastyka@microsoft.com::8c3ccc08-b2ec-4e63-9b9b-25eb044a606e" providerId="AD" clId="Web-{37310468-BE5B-6D36-A56C-B86F82215FD2}" dt="2022-02-21T15:15:02.247" v="155" actId="20577"/>
      <pc:docMkLst>
        <pc:docMk/>
      </pc:docMkLst>
      <pc:sldChg chg="delSp modSp">
        <pc:chgData name="Waldemar Mastykarz" userId="S::wmastyka@microsoft.com::8c3ccc08-b2ec-4e63-9b9b-25eb044a606e" providerId="AD" clId="Web-{37310468-BE5B-6D36-A56C-B86F82215FD2}" dt="2022-02-21T15:15:02.247" v="155" actId="20577"/>
        <pc:sldMkLst>
          <pc:docMk/>
          <pc:sldMk cId="2253365439" sldId="1642"/>
        </pc:sldMkLst>
        <pc:spChg chg="mod">
          <ac:chgData name="Waldemar Mastykarz" userId="S::wmastyka@microsoft.com::8c3ccc08-b2ec-4e63-9b9b-25eb044a606e" providerId="AD" clId="Web-{37310468-BE5B-6D36-A56C-B86F82215FD2}" dt="2022-02-21T15:15:02.247" v="155" actId="20577"/>
          <ac:spMkLst>
            <pc:docMk/>
            <pc:sldMk cId="2253365439" sldId="1642"/>
            <ac:spMk id="3" creationId="{CBDC9C38-872E-4048-96FE-C321FEF21EC1}"/>
          </ac:spMkLst>
        </pc:spChg>
        <pc:spChg chg="del">
          <ac:chgData name="Waldemar Mastykarz" userId="S::wmastyka@microsoft.com::8c3ccc08-b2ec-4e63-9b9b-25eb044a606e" providerId="AD" clId="Web-{37310468-BE5B-6D36-A56C-B86F82215FD2}" dt="2022-02-21T15:11:50.148" v="0"/>
          <ac:spMkLst>
            <pc:docMk/>
            <pc:sldMk cId="2253365439" sldId="1642"/>
            <ac:spMk id="4" creationId="{415180CB-1631-406C-9B63-EC80A7F390D1}"/>
          </ac:spMkLst>
        </pc:spChg>
      </pc:sldChg>
    </pc:docChg>
  </pc:docChgLst>
  <pc:docChgLst>
    <pc:chgData name="Alex Terentiev" userId="S::aterentiev@microsoft.com::b089aebb-68c6-439e-96df-7e98da5a759e" providerId="AD" clId="Web-{7F9654BB-F21F-B54F-0CA5-A1E785E05DBA}"/>
    <pc:docChg chg="modSld">
      <pc:chgData name="Alex Terentiev" userId="S::aterentiev@microsoft.com::b089aebb-68c6-439e-96df-7e98da5a759e" providerId="AD" clId="Web-{7F9654BB-F21F-B54F-0CA5-A1E785E05DBA}" dt="2021-09-20T13:22:25.111" v="0"/>
      <pc:docMkLst>
        <pc:docMk/>
      </pc:docMkLst>
      <pc:sldChg chg="delSp">
        <pc:chgData name="Alex Terentiev" userId="S::aterentiev@microsoft.com::b089aebb-68c6-439e-96df-7e98da5a759e" providerId="AD" clId="Web-{7F9654BB-F21F-B54F-0CA5-A1E785E05DBA}" dt="2021-09-20T13:22:25.111" v="0"/>
        <pc:sldMkLst>
          <pc:docMk/>
          <pc:sldMk cId="4037611923" sldId="3334"/>
        </pc:sldMkLst>
        <pc:spChg chg="del">
          <ac:chgData name="Alex Terentiev" userId="S::aterentiev@microsoft.com::b089aebb-68c6-439e-96df-7e98da5a759e" providerId="AD" clId="Web-{7F9654BB-F21F-B54F-0CA5-A1E785E05DBA}" dt="2021-09-20T13:22:25.111" v="0"/>
          <ac:spMkLst>
            <pc:docMk/>
            <pc:sldMk cId="4037611923" sldId="3334"/>
            <ac:spMk id="4" creationId="{96FA3CD7-3D52-4216-991D-E92DBCC8A444}"/>
          </ac:spMkLst>
        </pc:spChg>
      </pc:sldChg>
    </pc:docChg>
  </pc:docChgLst>
  <pc:docChgLst>
    <pc:chgData name="David Warner" userId="S::david_dwarnerii.com#ext#@microsoft.onmicrosoft.com::acafcf14-4098-4a83-9425-e73571277a06" providerId="AD" clId="Web-{B4897FC9-D4D8-45FA-9E73-3CA255B1A2B5}"/>
    <pc:docChg chg="modSld">
      <pc:chgData name="David Warner" userId="S::david_dwarnerii.com#ext#@microsoft.onmicrosoft.com::acafcf14-4098-4a83-9425-e73571277a06" providerId="AD" clId="Web-{B4897FC9-D4D8-45FA-9E73-3CA255B1A2B5}" dt="2021-09-30T23:55:14.531" v="17" actId="20577"/>
      <pc:docMkLst>
        <pc:docMk/>
      </pc:docMkLst>
      <pc:sldChg chg="modSp">
        <pc:chgData name="David Warner" userId="S::david_dwarnerii.com#ext#@microsoft.onmicrosoft.com::acafcf14-4098-4a83-9425-e73571277a06" providerId="AD" clId="Web-{B4897FC9-D4D8-45FA-9E73-3CA255B1A2B5}" dt="2021-09-30T23:54:57.342" v="10" actId="20577"/>
        <pc:sldMkLst>
          <pc:docMk/>
          <pc:sldMk cId="10702720" sldId="2079"/>
        </pc:sldMkLst>
        <pc:spChg chg="mod">
          <ac:chgData name="David Warner" userId="S::david_dwarnerii.com#ext#@microsoft.onmicrosoft.com::acafcf14-4098-4a83-9425-e73571277a06" providerId="AD" clId="Web-{B4897FC9-D4D8-45FA-9E73-3CA255B1A2B5}" dt="2021-09-30T23:54:57.342" v="10"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B4897FC9-D4D8-45FA-9E73-3CA255B1A2B5}" dt="2021-09-30T23:55:14.531" v="17" actId="20577"/>
        <pc:sldMkLst>
          <pc:docMk/>
          <pc:sldMk cId="778883926" sldId="2076136264"/>
        </pc:sldMkLst>
        <pc:spChg chg="mod">
          <ac:chgData name="David Warner" userId="S::david_dwarnerii.com#ext#@microsoft.onmicrosoft.com::acafcf14-4098-4a83-9425-e73571277a06" providerId="AD" clId="Web-{B4897FC9-D4D8-45FA-9E73-3CA255B1A2B5}" dt="2021-09-30T23:55:14.531" v="17" actId="20577"/>
          <ac:spMkLst>
            <pc:docMk/>
            <pc:sldMk cId="778883926" sldId="2076136264"/>
            <ac:spMk id="14" creationId="{953584C8-8734-42EA-AD16-6AA2B405D249}"/>
          </ac:spMkLst>
        </pc:spChg>
      </pc:sldChg>
    </pc:docChg>
  </pc:docChgLst>
  <pc:docChgLst>
    <pc:chgData name="Alex Terentiev" userId="S::aterentiev@microsoft.com::b089aebb-68c6-439e-96df-7e98da5a759e" providerId="AD" clId="Web-{FBF44EBA-FB0D-937F-556A-91D7A513B525}"/>
    <pc:docChg chg="modSld">
      <pc:chgData name="Alex Terentiev" userId="S::aterentiev@microsoft.com::b089aebb-68c6-439e-96df-7e98da5a759e" providerId="AD" clId="Web-{FBF44EBA-FB0D-937F-556A-91D7A513B525}" dt="2021-11-15T16:38:22.454" v="0"/>
      <pc:docMkLst>
        <pc:docMk/>
      </pc:docMkLst>
      <pc:sldChg chg="delSp">
        <pc:chgData name="Alex Terentiev" userId="S::aterentiev@microsoft.com::b089aebb-68c6-439e-96df-7e98da5a759e" providerId="AD" clId="Web-{FBF44EBA-FB0D-937F-556A-91D7A513B525}" dt="2021-11-15T16:38:22.454" v="0"/>
        <pc:sldMkLst>
          <pc:docMk/>
          <pc:sldMk cId="4037611923" sldId="3334"/>
        </pc:sldMkLst>
        <pc:spChg chg="del">
          <ac:chgData name="Alex Terentiev" userId="S::aterentiev@microsoft.com::b089aebb-68c6-439e-96df-7e98da5a759e" providerId="AD" clId="Web-{FBF44EBA-FB0D-937F-556A-91D7A513B525}" dt="2021-11-15T16:38:22.454" v="0"/>
          <ac:spMkLst>
            <pc:docMk/>
            <pc:sldMk cId="4037611923" sldId="3334"/>
            <ac:spMk id="4" creationId="{0D65CEB4-D163-4C2C-9409-DD47CBFB899D}"/>
          </ac:spMkLst>
        </pc:spChg>
      </pc:sldChg>
    </pc:docChg>
  </pc:docChgLst>
  <pc:docChgLst>
    <pc:chgData name="David Warner" userId="S::david_dwarnerii.com#ext#@microsoft.onmicrosoft.com::acafcf14-4098-4a83-9425-e73571277a06" providerId="AD" clId="Web-{93283DA8-F993-4978-A217-FFC0F64E0ECC}"/>
    <pc:docChg chg="modSld">
      <pc:chgData name="David Warner" userId="S::david_dwarnerii.com#ext#@microsoft.onmicrosoft.com::acafcf14-4098-4a83-9425-e73571277a06" providerId="AD" clId="Web-{93283DA8-F993-4978-A217-FFC0F64E0ECC}" dt="2021-11-03T16:06:35.249" v="129" actId="1076"/>
      <pc:docMkLst>
        <pc:docMk/>
      </pc:docMkLst>
      <pc:sldChg chg="addSp delSp modSp">
        <pc:chgData name="David Warner" userId="S::david_dwarnerii.com#ext#@microsoft.onmicrosoft.com::acafcf14-4098-4a83-9425-e73571277a06" providerId="AD" clId="Web-{93283DA8-F993-4978-A217-FFC0F64E0ECC}" dt="2021-11-03T16:06:35.249" v="129" actId="1076"/>
        <pc:sldMkLst>
          <pc:docMk/>
          <pc:sldMk cId="1812315545" sldId="2134805597"/>
        </pc:sldMkLst>
        <pc:spChg chg="add mod">
          <ac:chgData name="David Warner" userId="S::david_dwarnerii.com#ext#@microsoft.onmicrosoft.com::acafcf14-4098-4a83-9425-e73571277a06" providerId="AD" clId="Web-{93283DA8-F993-4978-A217-FFC0F64E0ECC}" dt="2021-11-03T16:06:35.249" v="129" actId="1076"/>
          <ac:spMkLst>
            <pc:docMk/>
            <pc:sldMk cId="1812315545" sldId="2134805597"/>
            <ac:spMk id="4" creationId="{29BB40CC-15BF-4E55-8238-0AB0A5B6901C}"/>
          </ac:spMkLst>
        </pc:spChg>
        <pc:picChg chg="add mod modCrop">
          <ac:chgData name="David Warner" userId="S::david_dwarnerii.com#ext#@microsoft.onmicrosoft.com::acafcf14-4098-4a83-9425-e73571277a06" providerId="AD" clId="Web-{93283DA8-F993-4978-A217-FFC0F64E0ECC}" dt="2021-11-03T16:05:54.809" v="105"/>
          <ac:picMkLst>
            <pc:docMk/>
            <pc:sldMk cId="1812315545" sldId="2134805597"/>
            <ac:picMk id="2" creationId="{F07B723B-1FAB-49F1-9BF5-0C42AF6B4584}"/>
          </ac:picMkLst>
        </pc:picChg>
        <pc:picChg chg="del">
          <ac:chgData name="David Warner" userId="S::david_dwarnerii.com#ext#@microsoft.onmicrosoft.com::acafcf14-4098-4a83-9425-e73571277a06" providerId="AD" clId="Web-{93283DA8-F993-4978-A217-FFC0F64E0ECC}" dt="2021-11-03T16:05:36.557" v="100"/>
          <ac:picMkLst>
            <pc:docMk/>
            <pc:sldMk cId="1812315545" sldId="2134805597"/>
            <ac:picMk id="3" creationId="{AABB4127-9DC0-408E-9FEE-6FF65D3D7DBA}"/>
          </ac:picMkLst>
        </pc:picChg>
      </pc:sldChg>
      <pc:sldChg chg="addSp delSp modSp">
        <pc:chgData name="David Warner" userId="S::david_dwarnerii.com#ext#@microsoft.onmicrosoft.com::acafcf14-4098-4a83-9425-e73571277a06" providerId="AD" clId="Web-{93283DA8-F993-4978-A217-FFC0F64E0ECC}" dt="2021-11-03T16:05:11.665" v="99"/>
        <pc:sldMkLst>
          <pc:docMk/>
          <pc:sldMk cId="154491924" sldId="2134805599"/>
        </pc:sldMkLst>
        <pc:spChg chg="mod">
          <ac:chgData name="David Warner" userId="S::david_dwarnerii.com#ext#@microsoft.onmicrosoft.com::acafcf14-4098-4a83-9425-e73571277a06" providerId="AD" clId="Web-{93283DA8-F993-4978-A217-FFC0F64E0ECC}" dt="2021-11-03T16:02:10.919" v="77" actId="20577"/>
          <ac:spMkLst>
            <pc:docMk/>
            <pc:sldMk cId="154491924" sldId="2134805599"/>
            <ac:spMk id="3" creationId="{CBDC9C38-872E-4048-96FE-C321FEF21EC1}"/>
          </ac:spMkLst>
        </pc:spChg>
        <pc:spChg chg="del mod">
          <ac:chgData name="David Warner" userId="S::david_dwarnerii.com#ext#@microsoft.onmicrosoft.com::acafcf14-4098-4a83-9425-e73571277a06" providerId="AD" clId="Web-{93283DA8-F993-4978-A217-FFC0F64E0ECC}" dt="2021-11-03T16:05:11.665" v="99"/>
          <ac:spMkLst>
            <pc:docMk/>
            <pc:sldMk cId="154491924" sldId="2134805599"/>
            <ac:spMk id="19" creationId="{B17AEBFB-A245-42A8-94AB-6EFA031E5F8C}"/>
          </ac:spMkLst>
        </pc:spChg>
        <pc:grpChg chg="mod">
          <ac:chgData name="David Warner" userId="S::david_dwarnerii.com#ext#@microsoft.onmicrosoft.com::acafcf14-4098-4a83-9425-e73571277a06" providerId="AD" clId="Web-{93283DA8-F993-4978-A217-FFC0F64E0ECC}" dt="2021-11-03T16:02:44.843" v="84" actId="1076"/>
          <ac:grpSpMkLst>
            <pc:docMk/>
            <pc:sldMk cId="154491924" sldId="2134805599"/>
            <ac:grpSpMk id="4" creationId="{F350EF97-1A18-41DF-9520-28D73C82218E}"/>
          </ac:grpSpMkLst>
        </pc:grpChg>
        <pc:picChg chg="add mod">
          <ac:chgData name="David Warner" userId="S::david_dwarnerii.com#ext#@microsoft.onmicrosoft.com::acafcf14-4098-4a83-9425-e73571277a06" providerId="AD" clId="Web-{93283DA8-F993-4978-A217-FFC0F64E0ECC}" dt="2021-11-03T16:02:54.907" v="87" actId="1076"/>
          <ac:picMkLst>
            <pc:docMk/>
            <pc:sldMk cId="154491924" sldId="2134805599"/>
            <ac:picMk id="23" creationId="{666635D9-5FAC-4640-A833-B8D60937D76A}"/>
          </ac:picMkLst>
        </pc:picChg>
        <pc:picChg chg="mod">
          <ac:chgData name="David Warner" userId="S::david_dwarnerii.com#ext#@microsoft.onmicrosoft.com::acafcf14-4098-4a83-9425-e73571277a06" providerId="AD" clId="Web-{93283DA8-F993-4978-A217-FFC0F64E0ECC}" dt="2021-11-03T16:02:39.296" v="81" actId="1076"/>
          <ac:picMkLst>
            <pc:docMk/>
            <pc:sldMk cId="154491924" sldId="2134805599"/>
            <ac:picMk id="26" creationId="{C8A28E8B-6658-4C6D-83E6-54DD49D7CCA6}"/>
          </ac:picMkLst>
        </pc:picChg>
        <pc:picChg chg="mod">
          <ac:chgData name="David Warner" userId="S::david_dwarnerii.com#ext#@microsoft.onmicrosoft.com::acafcf14-4098-4a83-9425-e73571277a06" providerId="AD" clId="Web-{93283DA8-F993-4978-A217-FFC0F64E0ECC}" dt="2021-11-03T16:05:05.477" v="98"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93283DA8-F993-4978-A217-FFC0F64E0ECC}" dt="2021-11-03T16:04:58.149" v="96" actId="1076"/>
          <ac:picMkLst>
            <pc:docMk/>
            <pc:sldMk cId="154491924" sldId="2134805599"/>
            <ac:picMk id="2050" creationId="{4FEF73C7-6A9F-47FE-A7F8-DA46884CE383}"/>
          </ac:picMkLst>
        </pc:picChg>
      </pc:sldChg>
    </pc:docChg>
  </pc:docChgLst>
  <pc:docChgLst>
    <pc:chgData name="Alex Terentiev" userId="S::aterentiev@microsoft.com::b089aebb-68c6-439e-96df-7e98da5a759e" providerId="AD" clId="Web-{4AE1FC6B-9775-069C-14D6-187682D9B77D}"/>
    <pc:docChg chg="modSld">
      <pc:chgData name="Alex Terentiev" userId="S::aterentiev@microsoft.com::b089aebb-68c6-439e-96df-7e98da5a759e" providerId="AD" clId="Web-{4AE1FC6B-9775-069C-14D6-187682D9B77D}" dt="2021-09-06T23:32:23.200" v="0"/>
      <pc:docMkLst>
        <pc:docMk/>
      </pc:docMkLst>
      <pc:sldChg chg="delSp">
        <pc:chgData name="Alex Terentiev" userId="S::aterentiev@microsoft.com::b089aebb-68c6-439e-96df-7e98da5a759e" providerId="AD" clId="Web-{4AE1FC6B-9775-069C-14D6-187682D9B77D}" dt="2021-09-06T23:32:23.200" v="0"/>
        <pc:sldMkLst>
          <pc:docMk/>
          <pc:sldMk cId="4037611923" sldId="3334"/>
        </pc:sldMkLst>
        <pc:spChg chg="del">
          <ac:chgData name="Alex Terentiev" userId="S::aterentiev@microsoft.com::b089aebb-68c6-439e-96df-7e98da5a759e" providerId="AD" clId="Web-{4AE1FC6B-9775-069C-14D6-187682D9B77D}" dt="2021-09-06T23:32:23.200" v="0"/>
          <ac:spMkLst>
            <pc:docMk/>
            <pc:sldMk cId="4037611923" sldId="3334"/>
            <ac:spMk id="4" creationId="{3E393F0F-DF01-4DFC-9918-749A0CE2585F}"/>
          </ac:spMkLst>
        </pc:spChg>
      </pc:sldChg>
    </pc:docChg>
  </pc:docChgLst>
  <pc:docChgLst>
    <pc:chgData name="David Warner" userId="S::david_dwarnerii.com#ext#@microsoft.onmicrosoft.com::acafcf14-4098-4a83-9425-e73571277a06" providerId="AD" clId="Web-{5F1CA343-DC56-4A70-B058-7A8240CA8566}"/>
    <pc:docChg chg="delSld modSld modSection">
      <pc:chgData name="David Warner" userId="S::david_dwarnerii.com#ext#@microsoft.onmicrosoft.com::acafcf14-4098-4a83-9425-e73571277a06" providerId="AD" clId="Web-{5F1CA343-DC56-4A70-B058-7A8240CA8566}" dt="2021-10-26T21:47:27.005" v="216"/>
      <pc:docMkLst>
        <pc:docMk/>
      </pc:docMkLst>
      <pc:sldChg chg="addSp">
        <pc:chgData name="David Warner" userId="S::david_dwarnerii.com#ext#@microsoft.onmicrosoft.com::acafcf14-4098-4a83-9425-e73571277a06" providerId="AD" clId="Web-{5F1CA343-DC56-4A70-B058-7A8240CA8566}" dt="2021-10-26T21:47:21.130" v="213"/>
        <pc:sldMkLst>
          <pc:docMk/>
          <pc:sldMk cId="2974719989" sldId="267"/>
        </pc:sldMkLst>
        <pc:spChg chg="add">
          <ac:chgData name="David Warner" userId="S::david_dwarnerii.com#ext#@microsoft.onmicrosoft.com::acafcf14-4098-4a83-9425-e73571277a06" providerId="AD" clId="Web-{5F1CA343-DC56-4A70-B058-7A8240CA8566}" dt="2021-10-26T21:47:21.130" v="213"/>
          <ac:spMkLst>
            <pc:docMk/>
            <pc:sldMk cId="2974719989" sldId="267"/>
            <ac:spMk id="4" creationId="{7708774E-1AD0-48A7-8368-2C817C76A4F5}"/>
          </ac:spMkLst>
        </pc:spChg>
      </pc:sldChg>
      <pc:sldChg chg="modSp">
        <pc:chgData name="David Warner" userId="S::david_dwarnerii.com#ext#@microsoft.onmicrosoft.com::acafcf14-4098-4a83-9425-e73571277a06" providerId="AD" clId="Web-{5F1CA343-DC56-4A70-B058-7A8240CA8566}" dt="2021-10-26T21:43:55.695" v="30" actId="20577"/>
        <pc:sldMkLst>
          <pc:docMk/>
          <pc:sldMk cId="2967945684" sldId="277"/>
        </pc:sldMkLst>
        <pc:spChg chg="mod">
          <ac:chgData name="David Warner" userId="S::david_dwarnerii.com#ext#@microsoft.onmicrosoft.com::acafcf14-4098-4a83-9425-e73571277a06" providerId="AD" clId="Web-{5F1CA343-DC56-4A70-B058-7A8240CA8566}" dt="2021-10-26T21:43:55.695" v="3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F1CA343-DC56-4A70-B058-7A8240CA8566}" dt="2021-10-26T21:43:14.005" v="2" actId="20577"/>
        <pc:sldMkLst>
          <pc:docMk/>
          <pc:sldMk cId="287163252" sldId="1567"/>
        </pc:sldMkLst>
        <pc:spChg chg="mod">
          <ac:chgData name="David Warner" userId="S::david_dwarnerii.com#ext#@microsoft.onmicrosoft.com::acafcf14-4098-4a83-9425-e73571277a06" providerId="AD" clId="Web-{5F1CA343-DC56-4A70-B058-7A8240CA8566}" dt="2021-10-26T21:43:14.005" v="2"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7.520" v="211"/>
        <pc:sldMkLst>
          <pc:docMk/>
          <pc:sldMk cId="2877399898" sldId="1623"/>
        </pc:sldMkLst>
        <pc:spChg chg="add">
          <ac:chgData name="David Warner" userId="S::david_dwarnerii.com#ext#@microsoft.onmicrosoft.com::acafcf14-4098-4a83-9425-e73571277a06" providerId="AD" clId="Web-{5F1CA343-DC56-4A70-B058-7A8240CA8566}" dt="2021-10-26T21:47:17.520" v="211"/>
          <ac:spMkLst>
            <pc:docMk/>
            <pc:sldMk cId="2877399898" sldId="1623"/>
            <ac:spMk id="138" creationId="{81F90411-1FA6-4719-8105-96772F702AFA}"/>
          </ac:spMkLst>
        </pc:spChg>
      </pc:sldChg>
      <pc:sldChg chg="addSp">
        <pc:chgData name="David Warner" userId="S::david_dwarnerii.com#ext#@microsoft.onmicrosoft.com::acafcf14-4098-4a83-9425-e73571277a06" providerId="AD" clId="Web-{5F1CA343-DC56-4A70-B058-7A8240CA8566}" dt="2021-10-26T21:47:15.583" v="210"/>
        <pc:sldMkLst>
          <pc:docMk/>
          <pc:sldMk cId="2253365439" sldId="1642"/>
        </pc:sldMkLst>
        <pc:spChg chg="add">
          <ac:chgData name="David Warner" userId="S::david_dwarnerii.com#ext#@microsoft.onmicrosoft.com::acafcf14-4098-4a83-9425-e73571277a06" providerId="AD" clId="Web-{5F1CA343-DC56-4A70-B058-7A8240CA8566}" dt="2021-10-26T21:47:15.583" v="210"/>
          <ac:spMkLst>
            <pc:docMk/>
            <pc:sldMk cId="2253365439" sldId="1642"/>
            <ac:spMk id="4" creationId="{3D8A7346-19B8-4872-BC7D-876A8CCC7734}"/>
          </ac:spMkLst>
        </pc:spChg>
      </pc:sldChg>
      <pc:sldChg chg="modSp">
        <pc:chgData name="David Warner" userId="S::david_dwarnerii.com#ext#@microsoft.onmicrosoft.com::acafcf14-4098-4a83-9425-e73571277a06" providerId="AD" clId="Web-{5F1CA343-DC56-4A70-B058-7A8240CA8566}" dt="2021-10-26T21:45:30.185" v="131" actId="20577"/>
        <pc:sldMkLst>
          <pc:docMk/>
          <pc:sldMk cId="10702720" sldId="2079"/>
        </pc:sldMkLst>
        <pc:spChg chg="mod">
          <ac:chgData name="David Warner" userId="S::david_dwarnerii.com#ext#@microsoft.onmicrosoft.com::acafcf14-4098-4a83-9425-e73571277a06" providerId="AD" clId="Web-{5F1CA343-DC56-4A70-B058-7A8240CA8566}" dt="2021-10-26T21:45:30.185" v="131" actId="20577"/>
          <ac:spMkLst>
            <pc:docMk/>
            <pc:sldMk cId="10702720" sldId="2079"/>
            <ac:spMk id="8" creationId="{00000000-0000-0000-0000-000000000000}"/>
          </ac:spMkLst>
        </pc:spChg>
      </pc:sldChg>
      <pc:sldChg chg="addSp">
        <pc:chgData name="David Warner" userId="S::david_dwarnerii.com#ext#@microsoft.onmicrosoft.com::acafcf14-4098-4a83-9425-e73571277a06" providerId="AD" clId="Web-{5F1CA343-DC56-4A70-B058-7A8240CA8566}" dt="2021-10-26T21:47:14.645" v="209"/>
        <pc:sldMkLst>
          <pc:docMk/>
          <pc:sldMk cId="4037611923" sldId="3334"/>
        </pc:sldMkLst>
        <pc:spChg chg="add">
          <ac:chgData name="David Warner" userId="S::david_dwarnerii.com#ext#@microsoft.onmicrosoft.com::acafcf14-4098-4a83-9425-e73571277a06" providerId="AD" clId="Web-{5F1CA343-DC56-4A70-B058-7A8240CA8566}" dt="2021-10-26T21:47:14.645" v="209"/>
          <ac:spMkLst>
            <pc:docMk/>
            <pc:sldMk cId="4037611923" sldId="3334"/>
            <ac:spMk id="4" creationId="{B3E71513-3221-4CE1-B5D1-4B6713275B85}"/>
          </ac:spMkLst>
        </pc:spChg>
      </pc:sldChg>
      <pc:sldChg chg="addSp">
        <pc:chgData name="David Warner" userId="S::david_dwarnerii.com#ext#@microsoft.onmicrosoft.com::acafcf14-4098-4a83-9425-e73571277a06" providerId="AD" clId="Web-{5F1CA343-DC56-4A70-B058-7A8240CA8566}" dt="2021-10-26T21:47:20.302" v="212"/>
        <pc:sldMkLst>
          <pc:docMk/>
          <pc:sldMk cId="631502111" sldId="11650"/>
        </pc:sldMkLst>
        <pc:spChg chg="add">
          <ac:chgData name="David Warner" userId="S::david_dwarnerii.com#ext#@microsoft.onmicrosoft.com::acafcf14-4098-4a83-9425-e73571277a06" providerId="AD" clId="Web-{5F1CA343-DC56-4A70-B058-7A8240CA8566}" dt="2021-10-26T21:47:20.302" v="212"/>
          <ac:spMkLst>
            <pc:docMk/>
            <pc:sldMk cId="631502111" sldId="11650"/>
            <ac:spMk id="4" creationId="{C13AA4B1-F11E-451B-8BCB-04D19229B6FE}"/>
          </ac:spMkLst>
        </pc:spChg>
      </pc:sldChg>
      <pc:sldChg chg="modSp">
        <pc:chgData name="David Warner" userId="S::david_dwarnerii.com#ext#@microsoft.onmicrosoft.com::acafcf14-4098-4a83-9425-e73571277a06" providerId="AD" clId="Web-{5F1CA343-DC56-4A70-B058-7A8240CA8566}" dt="2021-10-26T21:46:57.941" v="205" actId="1076"/>
        <pc:sldMkLst>
          <pc:docMk/>
          <pc:sldMk cId="778883926" sldId="2076136264"/>
        </pc:sldMkLst>
        <pc:spChg chg="mod">
          <ac:chgData name="David Warner" userId="S::david_dwarnerii.com#ext#@microsoft.onmicrosoft.com::acafcf14-4098-4a83-9425-e73571277a06" providerId="AD" clId="Web-{5F1CA343-DC56-4A70-B058-7A8240CA8566}" dt="2021-10-26T21:46:48.347" v="202" actId="20577"/>
          <ac:spMkLst>
            <pc:docMk/>
            <pc:sldMk cId="778883926" sldId="2076136264"/>
            <ac:spMk id="14" creationId="{953584C8-8734-42EA-AD16-6AA2B405D249}"/>
          </ac:spMkLst>
        </pc:spChg>
        <pc:picChg chg="mod">
          <ac:chgData name="David Warner" userId="S::david_dwarnerii.com#ext#@microsoft.onmicrosoft.com::acafcf14-4098-4a83-9425-e73571277a06" providerId="AD" clId="Web-{5F1CA343-DC56-4A70-B058-7A8240CA8566}" dt="2021-10-26T21:46:57.941" v="205" actId="1076"/>
          <ac:picMkLst>
            <pc:docMk/>
            <pc:sldMk cId="778883926" sldId="2076136264"/>
            <ac:picMk id="6" creationId="{6B96880A-89CD-4450-AE79-E2EC4F9F20C6}"/>
          </ac:picMkLst>
        </pc:picChg>
        <pc:picChg chg="mod">
          <ac:chgData name="David Warner" userId="S::david_dwarnerii.com#ext#@microsoft.onmicrosoft.com::acafcf14-4098-4a83-9425-e73571277a06" providerId="AD" clId="Web-{5F1CA343-DC56-4A70-B058-7A8240CA8566}" dt="2021-10-26T21:46:49.909" v="203" actId="1076"/>
          <ac:picMkLst>
            <pc:docMk/>
            <pc:sldMk cId="778883926" sldId="2076136264"/>
            <ac:picMk id="7" creationId="{0D451F4B-CD54-4DB1-BF0C-E5FC1F3EA21E}"/>
          </ac:picMkLst>
        </pc:picChg>
        <pc:picChg chg="mod">
          <ac:chgData name="David Warner" userId="S::david_dwarnerii.com#ext#@microsoft.onmicrosoft.com::acafcf14-4098-4a83-9425-e73571277a06" providerId="AD" clId="Web-{5F1CA343-DC56-4A70-B058-7A8240CA8566}" dt="2021-10-26T21:46:52.909" v="204" actId="1076"/>
          <ac:picMkLst>
            <pc:docMk/>
            <pc:sldMk cId="778883926" sldId="2076136264"/>
            <ac:picMk id="8" creationId="{172ACC13-3852-4C79-982C-31A1F9A06529}"/>
          </ac:picMkLst>
        </pc:picChg>
      </pc:sldChg>
      <pc:sldChg chg="addSp">
        <pc:chgData name="David Warner" userId="S::david_dwarnerii.com#ext#@microsoft.onmicrosoft.com::acafcf14-4098-4a83-9425-e73571277a06" providerId="AD" clId="Web-{5F1CA343-DC56-4A70-B058-7A8240CA8566}" dt="2021-10-26T21:47:08.363" v="206"/>
        <pc:sldMkLst>
          <pc:docMk/>
          <pc:sldMk cId="2925091645" sldId="2076136308"/>
        </pc:sldMkLst>
        <pc:spChg chg="add">
          <ac:chgData name="David Warner" userId="S::david_dwarnerii.com#ext#@microsoft.onmicrosoft.com::acafcf14-4098-4a83-9425-e73571277a06" providerId="AD" clId="Web-{5F1CA343-DC56-4A70-B058-7A8240CA8566}" dt="2021-10-26T21:47:08.363" v="206"/>
          <ac:spMkLst>
            <pc:docMk/>
            <pc:sldMk cId="2925091645" sldId="2076136308"/>
            <ac:spMk id="20" creationId="{20643B77-821F-4570-8585-9ABCA3BC09F4}"/>
          </ac:spMkLst>
        </pc:spChg>
      </pc:sldChg>
      <pc:sldChg chg="addSp">
        <pc:chgData name="David Warner" userId="S::david_dwarnerii.com#ext#@microsoft.onmicrosoft.com::acafcf14-4098-4a83-9425-e73571277a06" providerId="AD" clId="Web-{5F1CA343-DC56-4A70-B058-7A8240CA8566}" dt="2021-10-26T21:47:09.442" v="207"/>
        <pc:sldMkLst>
          <pc:docMk/>
          <pc:sldMk cId="2636939237" sldId="2076137579"/>
        </pc:sldMkLst>
        <pc:spChg chg="add">
          <ac:chgData name="David Warner" userId="S::david_dwarnerii.com#ext#@microsoft.onmicrosoft.com::acafcf14-4098-4a83-9425-e73571277a06" providerId="AD" clId="Web-{5F1CA343-DC56-4A70-B058-7A8240CA8566}" dt="2021-10-26T21:47:09.442" v="207"/>
          <ac:spMkLst>
            <pc:docMk/>
            <pc:sldMk cId="2636939237" sldId="2076137579"/>
            <ac:spMk id="26" creationId="{034D6D45-F5A6-4F97-A292-2B6AA1CF4704}"/>
          </ac:spMkLst>
        </pc:spChg>
      </pc:sldChg>
      <pc:sldChg chg="addSp">
        <pc:chgData name="David Warner" userId="S::david_dwarnerii.com#ext#@microsoft.onmicrosoft.com::acafcf14-4098-4a83-9425-e73571277a06" providerId="AD" clId="Web-{5F1CA343-DC56-4A70-B058-7A8240CA8566}" dt="2021-10-26T21:47:27.005" v="216"/>
        <pc:sldMkLst>
          <pc:docMk/>
          <pc:sldMk cId="2981931010" sldId="2076137728"/>
        </pc:sldMkLst>
        <pc:spChg chg="add">
          <ac:chgData name="David Warner" userId="S::david_dwarnerii.com#ext#@microsoft.onmicrosoft.com::acafcf14-4098-4a83-9425-e73571277a06" providerId="AD" clId="Web-{5F1CA343-DC56-4A70-B058-7A8240CA8566}" dt="2021-10-26T21:47:27.005" v="216"/>
          <ac:spMkLst>
            <pc:docMk/>
            <pc:sldMk cId="2981931010" sldId="2076137728"/>
            <ac:spMk id="3" creationId="{80FCA7F3-B0DD-4A6B-A779-A5879B4A5C31}"/>
          </ac:spMkLst>
        </pc:spChg>
      </pc:sldChg>
      <pc:sldChg chg="addSp">
        <pc:chgData name="David Warner" userId="S::david_dwarnerii.com#ext#@microsoft.onmicrosoft.com::acafcf14-4098-4a83-9425-e73571277a06" providerId="AD" clId="Web-{5F1CA343-DC56-4A70-B058-7A8240CA8566}" dt="2021-10-26T21:47:22.145" v="214"/>
        <pc:sldMkLst>
          <pc:docMk/>
          <pc:sldMk cId="1812315545" sldId="2134805597"/>
        </pc:sldMkLst>
        <pc:spChg chg="add">
          <ac:chgData name="David Warner" userId="S::david_dwarnerii.com#ext#@microsoft.onmicrosoft.com::acafcf14-4098-4a83-9425-e73571277a06" providerId="AD" clId="Web-{5F1CA343-DC56-4A70-B058-7A8240CA8566}" dt="2021-10-26T21:47:22.145" v="214"/>
          <ac:spMkLst>
            <pc:docMk/>
            <pc:sldMk cId="1812315545" sldId="2134805597"/>
            <ac:spMk id="2" creationId="{580A9156-04A0-4676-A97D-9F855527A2FD}"/>
          </ac:spMkLst>
        </pc:spChg>
      </pc:sldChg>
      <pc:sldChg chg="del">
        <pc:chgData name="David Warner" userId="S::david_dwarnerii.com#ext#@microsoft.onmicrosoft.com::acafcf14-4098-4a83-9425-e73571277a06" providerId="AD" clId="Web-{5F1CA343-DC56-4A70-B058-7A8240CA8566}" dt="2021-10-26T21:47:25.146" v="215"/>
        <pc:sldMkLst>
          <pc:docMk/>
          <pc:sldMk cId="552078619" sldId="2134805598"/>
        </pc:sldMkLst>
      </pc:sldChg>
      <pc:sldChg chg="addSp">
        <pc:chgData name="David Warner" userId="S::david_dwarnerii.com#ext#@microsoft.onmicrosoft.com::acafcf14-4098-4a83-9425-e73571277a06" providerId="AD" clId="Web-{5F1CA343-DC56-4A70-B058-7A8240CA8566}" dt="2021-10-26T21:47:10.879" v="208"/>
        <pc:sldMkLst>
          <pc:docMk/>
          <pc:sldMk cId="154491924" sldId="2134805599"/>
        </pc:sldMkLst>
        <pc:spChg chg="add">
          <ac:chgData name="David Warner" userId="S::david_dwarnerii.com#ext#@microsoft.onmicrosoft.com::acafcf14-4098-4a83-9425-e73571277a06" providerId="AD" clId="Web-{5F1CA343-DC56-4A70-B058-7A8240CA8566}" dt="2021-10-26T21:47:10.879" v="208"/>
          <ac:spMkLst>
            <pc:docMk/>
            <pc:sldMk cId="154491924" sldId="2134805599"/>
            <ac:spMk id="19" creationId="{B17AEBFB-A245-42A8-94AB-6EFA031E5F8C}"/>
          </ac:spMkLst>
        </pc:spChg>
      </pc:sldChg>
    </pc:docChg>
  </pc:docChgLst>
  <pc:docChgLst>
    <pc:chgData name="Alex Terentiev" userId="S::aterentiev@microsoft.com::b089aebb-68c6-439e-96df-7e98da5a759e" providerId="AD" clId="Web-{DECB73B4-CA5F-7C83-79CE-C7C6CA9DFA2F}"/>
    <pc:docChg chg="modSld">
      <pc:chgData name="Alex Terentiev" userId="S::aterentiev@microsoft.com::b089aebb-68c6-439e-96df-7e98da5a759e" providerId="AD" clId="Web-{DECB73B4-CA5F-7C83-79CE-C7C6CA9DFA2F}" dt="2021-12-29T14:00:39.871" v="89" actId="20577"/>
      <pc:docMkLst>
        <pc:docMk/>
      </pc:docMkLst>
      <pc:sldChg chg="delSp modSp">
        <pc:chgData name="Alex Terentiev" userId="S::aterentiev@microsoft.com::b089aebb-68c6-439e-96df-7e98da5a759e" providerId="AD" clId="Web-{DECB73B4-CA5F-7C83-79CE-C7C6CA9DFA2F}" dt="2021-12-29T14:00:39.871" v="89" actId="20577"/>
        <pc:sldMkLst>
          <pc:docMk/>
          <pc:sldMk cId="4037611923" sldId="3334"/>
        </pc:sldMkLst>
        <pc:spChg chg="mod">
          <ac:chgData name="Alex Terentiev" userId="S::aterentiev@microsoft.com::b089aebb-68c6-439e-96df-7e98da5a759e" providerId="AD" clId="Web-{DECB73B4-CA5F-7C83-79CE-C7C6CA9DFA2F}" dt="2021-12-29T14:00:39.871" v="89" actId="20577"/>
          <ac:spMkLst>
            <pc:docMk/>
            <pc:sldMk cId="4037611923" sldId="3334"/>
            <ac:spMk id="3" creationId="{CBDC9C38-872E-4048-96FE-C321FEF21EC1}"/>
          </ac:spMkLst>
        </pc:spChg>
        <pc:spChg chg="del">
          <ac:chgData name="Alex Terentiev" userId="S::aterentiev@microsoft.com::b089aebb-68c6-439e-96df-7e98da5a759e" providerId="AD" clId="Web-{DECB73B4-CA5F-7C83-79CE-C7C6CA9DFA2F}" dt="2021-12-29T13:57:23.302" v="0"/>
          <ac:spMkLst>
            <pc:docMk/>
            <pc:sldMk cId="4037611923" sldId="3334"/>
            <ac:spMk id="4" creationId="{0D023F30-7E89-4BC2-84DB-363D2AF224E5}"/>
          </ac:spMkLst>
        </pc:spChg>
      </pc:sldChg>
    </pc:docChg>
  </pc:docChgLst>
  <pc:docChgLst>
    <pc:chgData name="Julie Turner" userId="S::julie.turner_sympraxisconsulting.com#ext#@microsoft.onmicrosoft.com::51f00042-4c48-4111-9ee4-670ef2fc7d0e" providerId="AD" clId="Web-{30398549-B7B5-4D3B-9E8E-99DB28F4C768}"/>
    <pc:docChg chg="modSld">
      <pc:chgData name="Julie Turner" userId="S::julie.turner_sympraxisconsulting.com#ext#@microsoft.onmicrosoft.com::51f00042-4c48-4111-9ee4-670ef2fc7d0e" providerId="AD" clId="Web-{30398549-B7B5-4D3B-9E8E-99DB28F4C768}" dt="2021-12-02T14:20:11.964" v="7"/>
      <pc:docMkLst>
        <pc:docMk/>
      </pc:docMkLst>
      <pc:sldChg chg="modSp">
        <pc:chgData name="Julie Turner" userId="S::julie.turner_sympraxisconsulting.com#ext#@microsoft.onmicrosoft.com::51f00042-4c48-4111-9ee4-670ef2fc7d0e" providerId="AD" clId="Web-{30398549-B7B5-4D3B-9E8E-99DB28F4C768}" dt="2021-12-02T14:19:53.729" v="5" actId="20577"/>
        <pc:sldMkLst>
          <pc:docMk/>
          <pc:sldMk cId="10702720" sldId="2079"/>
        </pc:sldMkLst>
        <pc:spChg chg="mod">
          <ac:chgData name="Julie Turner" userId="S::julie.turner_sympraxisconsulting.com#ext#@microsoft.onmicrosoft.com::51f00042-4c48-4111-9ee4-670ef2fc7d0e" providerId="AD" clId="Web-{30398549-B7B5-4D3B-9E8E-99DB28F4C768}" dt="2021-12-02T14:19:53.729" v="5" actId="20577"/>
          <ac:spMkLst>
            <pc:docMk/>
            <pc:sldMk cId="10702720" sldId="2079"/>
            <ac:spMk id="8" creationId="{00000000-0000-0000-0000-000000000000}"/>
          </ac:spMkLst>
        </pc:spChg>
      </pc:sldChg>
      <pc:sldChg chg="modSp">
        <pc:chgData name="Julie Turner" userId="S::julie.turner_sympraxisconsulting.com#ext#@microsoft.onmicrosoft.com::51f00042-4c48-4111-9ee4-670ef2fc7d0e" providerId="AD" clId="Web-{30398549-B7B5-4D3B-9E8E-99DB28F4C768}" dt="2021-12-02T14:20:11.964" v="7"/>
        <pc:sldMkLst>
          <pc:docMk/>
          <pc:sldMk cId="778883926" sldId="2076136264"/>
        </pc:sldMkLst>
        <pc:spChg chg="mod">
          <ac:chgData name="Julie Turner" userId="S::julie.turner_sympraxisconsulting.com#ext#@microsoft.onmicrosoft.com::51f00042-4c48-4111-9ee4-670ef2fc7d0e" providerId="AD" clId="Web-{30398549-B7B5-4D3B-9E8E-99DB28F4C768}" dt="2021-12-02T14:20:11.964" v="7"/>
          <ac:spMkLst>
            <pc:docMk/>
            <pc:sldMk cId="778883926" sldId="2076136264"/>
            <ac:spMk id="14" creationId="{953584C8-8734-42EA-AD16-6AA2B405D249}"/>
          </ac:spMkLst>
        </pc:spChg>
      </pc:sldChg>
    </pc:docChg>
  </pc:docChgLst>
  <pc:docChgLst>
    <pc:chgData name="Paolo Pialorsi" userId="S::paolo_pialorsi.com#ext#@microsoft.onmicrosoft.com::39954972-e4fe-473f-8237-5db9de0b2218" providerId="AD" clId="Web-{BBAEACD7-1CBC-424D-BE04-3A9E7FAA6803}"/>
    <pc:docChg chg="modSld">
      <pc:chgData name="Paolo Pialorsi" userId="S::paolo_pialorsi.com#ext#@microsoft.onmicrosoft.com::39954972-e4fe-473f-8237-5db9de0b2218" providerId="AD" clId="Web-{BBAEACD7-1CBC-424D-BE04-3A9E7FAA6803}" dt="2021-10-05T09:30:41.009" v="10" actId="20577"/>
      <pc:docMkLst>
        <pc:docMk/>
      </pc:docMkLst>
      <pc:sldChg chg="modSp">
        <pc:chgData name="Paolo Pialorsi" userId="S::paolo_pialorsi.com#ext#@microsoft.onmicrosoft.com::39954972-e4fe-473f-8237-5db9de0b2218" providerId="AD" clId="Web-{BBAEACD7-1CBC-424D-BE04-3A9E7FAA6803}" dt="2021-10-05T09:30:41.009" v="10" actId="20577"/>
        <pc:sldMkLst>
          <pc:docMk/>
          <pc:sldMk cId="10702720" sldId="2079"/>
        </pc:sldMkLst>
        <pc:spChg chg="mod">
          <ac:chgData name="Paolo Pialorsi" userId="S::paolo_pialorsi.com#ext#@microsoft.onmicrosoft.com::39954972-e4fe-473f-8237-5db9de0b2218" providerId="AD" clId="Web-{BBAEACD7-1CBC-424D-BE04-3A9E7FAA6803}" dt="2021-10-05T09:30:41.009" v="10"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BBAEACD7-1CBC-424D-BE04-3A9E7FAA6803}" dt="2021-10-05T09:30:29.829" v="4" actId="20577"/>
        <pc:sldMkLst>
          <pc:docMk/>
          <pc:sldMk cId="778883926" sldId="2076136264"/>
        </pc:sldMkLst>
        <pc:spChg chg="mod">
          <ac:chgData name="Paolo Pialorsi" userId="S::paolo_pialorsi.com#ext#@microsoft.onmicrosoft.com::39954972-e4fe-473f-8237-5db9de0b2218" providerId="AD" clId="Web-{BBAEACD7-1CBC-424D-BE04-3A9E7FAA6803}" dt="2021-10-05T09:30:29.829" v="4" actId="20577"/>
          <ac:spMkLst>
            <pc:docMk/>
            <pc:sldMk cId="778883926" sldId="2076136264"/>
            <ac:spMk id="14" creationId="{953584C8-8734-42EA-AD16-6AA2B405D249}"/>
          </ac:spMkLst>
        </pc:spChg>
      </pc:sldChg>
    </pc:docChg>
  </pc:docChgLst>
  <pc:docChgLst>
    <pc:chgData name="Vesa Juvonen" userId="c7243be1-99a3-4752-ab2a-0cf698cf8236" providerId="ADAL" clId="{27BD234E-A6C4-4220-A505-67D02C8EBF01}"/>
    <pc:docChg chg="custSel addSld modSld modSection">
      <pc:chgData name="Vesa Juvonen" userId="c7243be1-99a3-4752-ab2a-0cf698cf8236" providerId="ADAL" clId="{27BD234E-A6C4-4220-A505-67D02C8EBF01}" dt="2021-08-26T12:31:44.275" v="213" actId="122"/>
      <pc:docMkLst>
        <pc:docMk/>
      </pc:docMkLst>
      <pc:sldChg chg="delSp modSp mod">
        <pc:chgData name="Vesa Juvonen" userId="c7243be1-99a3-4752-ab2a-0cf698cf8236" providerId="ADAL" clId="{27BD234E-A6C4-4220-A505-67D02C8EBF01}" dt="2021-08-23T14:02:10.222" v="19" actId="478"/>
        <pc:sldMkLst>
          <pc:docMk/>
          <pc:sldMk cId="2773584698" sldId="1621"/>
        </pc:sldMkLst>
        <pc:spChg chg="mod">
          <ac:chgData name="Vesa Juvonen" userId="c7243be1-99a3-4752-ab2a-0cf698cf8236" providerId="ADAL" clId="{27BD234E-A6C4-4220-A505-67D02C8EBF01}" dt="2021-08-23T14:02:05.163" v="16" actId="6549"/>
          <ac:spMkLst>
            <pc:docMk/>
            <pc:sldMk cId="2773584698" sldId="1621"/>
            <ac:spMk id="7" creationId="{6F939F32-4E37-4CA3-B710-00610E5E59D3}"/>
          </ac:spMkLst>
        </pc:spChg>
        <pc:spChg chg="del">
          <ac:chgData name="Vesa Juvonen" userId="c7243be1-99a3-4752-ab2a-0cf698cf8236" providerId="ADAL" clId="{27BD234E-A6C4-4220-A505-67D02C8EBF01}" dt="2021-08-23T14:02:07.838" v="17" actId="478"/>
          <ac:spMkLst>
            <pc:docMk/>
            <pc:sldMk cId="2773584698" sldId="1621"/>
            <ac:spMk id="10" creationId="{61E3F8C9-2CA7-4974-87A5-00DA7218DDDB}"/>
          </ac:spMkLst>
        </pc:spChg>
        <pc:spChg chg="del">
          <ac:chgData name="Vesa Juvonen" userId="c7243be1-99a3-4752-ab2a-0cf698cf8236" providerId="ADAL" clId="{27BD234E-A6C4-4220-A505-67D02C8EBF01}" dt="2021-08-23T14:02:09.398" v="18" actId="478"/>
          <ac:spMkLst>
            <pc:docMk/>
            <pc:sldMk cId="2773584698" sldId="1621"/>
            <ac:spMk id="11" creationId="{FFAE381F-15AD-46DA-9537-BAC9EDB6CAFE}"/>
          </ac:spMkLst>
        </pc:spChg>
        <pc:spChg chg="del">
          <ac:chgData name="Vesa Juvonen" userId="c7243be1-99a3-4752-ab2a-0cf698cf8236" providerId="ADAL" clId="{27BD234E-A6C4-4220-A505-67D02C8EBF01}" dt="2021-08-23T14:02:10.222" v="19" actId="478"/>
          <ac:spMkLst>
            <pc:docMk/>
            <pc:sldMk cId="2773584698" sldId="1621"/>
            <ac:spMk id="12" creationId="{72697DC8-B7E2-4B6F-8EE2-53B86DCF1A26}"/>
          </ac:spMkLst>
        </pc:spChg>
      </pc:sldChg>
      <pc:sldChg chg="delSp modSp mod">
        <pc:chgData name="Vesa Juvonen" userId="c7243be1-99a3-4752-ab2a-0cf698cf8236" providerId="ADAL" clId="{27BD234E-A6C4-4220-A505-67D02C8EBF01}" dt="2021-08-26T12:20:44.155" v="26" actId="404"/>
        <pc:sldMkLst>
          <pc:docMk/>
          <pc:sldMk cId="10702720" sldId="2079"/>
        </pc:sldMkLst>
        <pc:spChg chg="mod">
          <ac:chgData name="Vesa Juvonen" userId="c7243be1-99a3-4752-ab2a-0cf698cf8236" providerId="ADAL" clId="{27BD234E-A6C4-4220-A505-67D02C8EBF01}" dt="2021-08-26T12:20:44.155" v="26" actId="404"/>
          <ac:spMkLst>
            <pc:docMk/>
            <pc:sldMk cId="10702720" sldId="2079"/>
            <ac:spMk id="8" creationId="{00000000-0000-0000-0000-000000000000}"/>
          </ac:spMkLst>
        </pc:spChg>
        <pc:picChg chg="del">
          <ac:chgData name="Vesa Juvonen" userId="c7243be1-99a3-4752-ab2a-0cf698cf8236" providerId="ADAL" clId="{27BD234E-A6C4-4220-A505-67D02C8EBF01}" dt="2021-08-23T14:01:19.219" v="3" actId="478"/>
          <ac:picMkLst>
            <pc:docMk/>
            <pc:sldMk cId="10702720" sldId="2079"/>
            <ac:picMk id="12" creationId="{442C0302-B97E-42C6-BE0D-10ACE76B45F0}"/>
          </ac:picMkLst>
        </pc:picChg>
        <pc:picChg chg="del mod">
          <ac:chgData name="Vesa Juvonen" userId="c7243be1-99a3-4752-ab2a-0cf698cf8236" providerId="ADAL" clId="{27BD234E-A6C4-4220-A505-67D02C8EBF01}" dt="2021-08-26T12:20:39.362" v="23" actId="478"/>
          <ac:picMkLst>
            <pc:docMk/>
            <pc:sldMk cId="10702720" sldId="2079"/>
            <ac:picMk id="13" creationId="{94A02EE3-0C8C-4CF8-86C0-608CC37F7A47}"/>
          </ac:picMkLst>
        </pc:picChg>
        <pc:picChg chg="del">
          <ac:chgData name="Vesa Juvonen" userId="c7243be1-99a3-4752-ab2a-0cf698cf8236" providerId="ADAL" clId="{27BD234E-A6C4-4220-A505-67D02C8EBF01}" dt="2021-08-23T14:01:19.219" v="3" actId="478"/>
          <ac:picMkLst>
            <pc:docMk/>
            <pc:sldMk cId="10702720" sldId="2079"/>
            <ac:picMk id="3074" creationId="{998C177B-478E-410E-97DE-759A7E6E6F2C}"/>
          </ac:picMkLst>
        </pc:picChg>
      </pc:sldChg>
      <pc:sldChg chg="modSp mod">
        <pc:chgData name="Vesa Juvonen" userId="c7243be1-99a3-4752-ab2a-0cf698cf8236" providerId="ADAL" clId="{27BD234E-A6C4-4220-A505-67D02C8EBF01}" dt="2021-08-26T12:24:22.712" v="142" actId="20577"/>
        <pc:sldMkLst>
          <pc:docMk/>
          <pc:sldMk cId="467751124" sldId="6149"/>
        </pc:sldMkLst>
        <pc:spChg chg="mod">
          <ac:chgData name="Vesa Juvonen" userId="c7243be1-99a3-4752-ab2a-0cf698cf8236" providerId="ADAL" clId="{27BD234E-A6C4-4220-A505-67D02C8EBF01}" dt="2021-08-26T12:24:22.712" v="142" actId="20577"/>
          <ac:spMkLst>
            <pc:docMk/>
            <pc:sldMk cId="467751124" sldId="6149"/>
            <ac:spMk id="3" creationId="{00000000-0000-0000-0000-000000000000}"/>
          </ac:spMkLst>
        </pc:spChg>
      </pc:sldChg>
      <pc:sldChg chg="delSp modSp mod">
        <pc:chgData name="Vesa Juvonen" userId="c7243be1-99a3-4752-ab2a-0cf698cf8236" providerId="ADAL" clId="{27BD234E-A6C4-4220-A505-67D02C8EBF01}" dt="2021-08-23T14:01:46.249" v="13" actId="1076"/>
        <pc:sldMkLst>
          <pc:docMk/>
          <pc:sldMk cId="778883926" sldId="2076136264"/>
        </pc:sldMkLst>
        <pc:spChg chg="mod">
          <ac:chgData name="Vesa Juvonen" userId="c7243be1-99a3-4752-ab2a-0cf698cf8236" providerId="ADAL" clId="{27BD234E-A6C4-4220-A505-67D02C8EBF01}" dt="2021-08-23T14:01:40.149" v="11" actId="20577"/>
          <ac:spMkLst>
            <pc:docMk/>
            <pc:sldMk cId="778883926" sldId="2076136264"/>
            <ac:spMk id="14" creationId="{953584C8-8734-42EA-AD16-6AA2B405D249}"/>
          </ac:spMkLst>
        </pc:spChg>
        <pc:picChg chg="del">
          <ac:chgData name="Vesa Juvonen" userId="c7243be1-99a3-4752-ab2a-0cf698cf8236" providerId="ADAL" clId="{27BD234E-A6C4-4220-A505-67D02C8EBF01}" dt="2021-08-23T14:01:32.245" v="4" actId="478"/>
          <ac:picMkLst>
            <pc:docMk/>
            <pc:sldMk cId="778883926" sldId="2076136264"/>
            <ac:picMk id="7" creationId="{38660C79-F3FB-4B2C-BB01-746AB0982FAB}"/>
          </ac:picMkLst>
        </pc:picChg>
        <pc:picChg chg="mod">
          <ac:chgData name="Vesa Juvonen" userId="c7243be1-99a3-4752-ab2a-0cf698cf8236" providerId="ADAL" clId="{27BD234E-A6C4-4220-A505-67D02C8EBF01}" dt="2021-08-23T14:01:46.249" v="13" actId="1076"/>
          <ac:picMkLst>
            <pc:docMk/>
            <pc:sldMk cId="778883926" sldId="2076136264"/>
            <ac:picMk id="8" creationId="{172ACC13-3852-4C79-982C-31A1F9A06529}"/>
          </ac:picMkLst>
        </pc:picChg>
        <pc:picChg chg="mod">
          <ac:chgData name="Vesa Juvonen" userId="c7243be1-99a3-4752-ab2a-0cf698cf8236" providerId="ADAL" clId="{27BD234E-A6C4-4220-A505-67D02C8EBF01}" dt="2021-08-23T14:01:43.421" v="12" actId="1076"/>
          <ac:picMkLst>
            <pc:docMk/>
            <pc:sldMk cId="778883926" sldId="2076136264"/>
            <ac:picMk id="9" creationId="{A530CE92-58E8-4897-9E7A-0D94CB94771C}"/>
          </ac:picMkLst>
        </pc:picChg>
      </pc:sldChg>
      <pc:sldChg chg="addSp modSp mod">
        <pc:chgData name="Vesa Juvonen" userId="c7243be1-99a3-4752-ab2a-0cf698cf8236" providerId="ADAL" clId="{27BD234E-A6C4-4220-A505-67D02C8EBF01}" dt="2021-08-26T12:22:29.050" v="70" actId="207"/>
        <pc:sldMkLst>
          <pc:docMk/>
          <pc:sldMk cId="807260399" sldId="2076137663"/>
        </pc:sldMkLst>
        <pc:spChg chg="add mod">
          <ac:chgData name="Vesa Juvonen" userId="c7243be1-99a3-4752-ab2a-0cf698cf8236" providerId="ADAL" clId="{27BD234E-A6C4-4220-A505-67D02C8EBF01}" dt="2021-08-26T12:22:29.050" v="70" actId="207"/>
          <ac:spMkLst>
            <pc:docMk/>
            <pc:sldMk cId="807260399" sldId="2076137663"/>
            <ac:spMk id="2" creationId="{80AAA225-94E8-4DB9-8B7D-95A640D67327}"/>
          </ac:spMkLst>
        </pc:spChg>
      </pc:sldChg>
      <pc:sldChg chg="modSp add mod">
        <pc:chgData name="Vesa Juvonen" userId="c7243be1-99a3-4752-ab2a-0cf698cf8236" providerId="ADAL" clId="{27BD234E-A6C4-4220-A505-67D02C8EBF01}" dt="2021-08-26T12:25:18.515" v="199" actId="1076"/>
        <pc:sldMkLst>
          <pc:docMk/>
          <pc:sldMk cId="649892384" sldId="2076137677"/>
        </pc:sldMkLst>
        <pc:spChg chg="mod">
          <ac:chgData name="Vesa Juvonen" userId="c7243be1-99a3-4752-ab2a-0cf698cf8236" providerId="ADAL" clId="{27BD234E-A6C4-4220-A505-67D02C8EBF01}" dt="2021-08-26T12:25:18.515" v="199" actId="1076"/>
          <ac:spMkLst>
            <pc:docMk/>
            <pc:sldMk cId="649892384" sldId="2076137677"/>
            <ac:spMk id="11" creationId="{463E50D4-3798-4435-9259-B3FD089AF08B}"/>
          </ac:spMkLst>
        </pc:spChg>
        <pc:spChg chg="mod">
          <ac:chgData name="Vesa Juvonen" userId="c7243be1-99a3-4752-ab2a-0cf698cf8236" providerId="ADAL" clId="{27BD234E-A6C4-4220-A505-67D02C8EBF01}" dt="2021-08-26T12:24:51.987" v="144" actId="207"/>
          <ac:spMkLst>
            <pc:docMk/>
            <pc:sldMk cId="649892384" sldId="2076137677"/>
            <ac:spMk id="18" creationId="{E5183C7A-C387-45C5-B839-7BB228B4091B}"/>
          </ac:spMkLst>
        </pc:spChg>
      </pc:sldChg>
      <pc:sldChg chg="modSp add mod">
        <pc:chgData name="Vesa Juvonen" userId="c7243be1-99a3-4752-ab2a-0cf698cf8236" providerId="ADAL" clId="{27BD234E-A6C4-4220-A505-67D02C8EBF01}" dt="2021-08-26T12:26:58.316" v="208" actId="207"/>
        <pc:sldMkLst>
          <pc:docMk/>
          <pc:sldMk cId="879083936" sldId="2076137681"/>
        </pc:sldMkLst>
        <pc:spChg chg="mod">
          <ac:chgData name="Vesa Juvonen" userId="c7243be1-99a3-4752-ab2a-0cf698cf8236" providerId="ADAL" clId="{27BD234E-A6C4-4220-A505-67D02C8EBF01}" dt="2021-08-26T12:26:58.316" v="208" actId="207"/>
          <ac:spMkLst>
            <pc:docMk/>
            <pc:sldMk cId="879083936" sldId="2076137681"/>
            <ac:spMk id="2" creationId="{F6C79F43-80FD-434A-8F0D-B3A8A8137A88}"/>
          </ac:spMkLst>
        </pc:spChg>
      </pc:sldChg>
      <pc:sldChg chg="modSp mod">
        <pc:chgData name="Vesa Juvonen" userId="c7243be1-99a3-4752-ab2a-0cf698cf8236" providerId="ADAL" clId="{27BD234E-A6C4-4220-A505-67D02C8EBF01}" dt="2021-08-26T12:31:44.275" v="213" actId="122"/>
        <pc:sldMkLst>
          <pc:docMk/>
          <pc:sldMk cId="1799728944" sldId="2134805594"/>
        </pc:sldMkLst>
        <pc:spChg chg="mod">
          <ac:chgData name="Vesa Juvonen" userId="c7243be1-99a3-4752-ab2a-0cf698cf8236" providerId="ADAL" clId="{27BD234E-A6C4-4220-A505-67D02C8EBF01}" dt="2021-08-26T12:31:32.193" v="209" actId="20577"/>
          <ac:spMkLst>
            <pc:docMk/>
            <pc:sldMk cId="1799728944" sldId="2134805594"/>
            <ac:spMk id="2" creationId="{235D8776-59C0-49A3-A194-D6A9EA5C15FA}"/>
          </ac:spMkLst>
        </pc:spChg>
        <pc:spChg chg="mod">
          <ac:chgData name="Vesa Juvonen" userId="c7243be1-99a3-4752-ab2a-0cf698cf8236" providerId="ADAL" clId="{27BD234E-A6C4-4220-A505-67D02C8EBF01}" dt="2021-08-26T12:31:41.360" v="212" actId="207"/>
          <ac:spMkLst>
            <pc:docMk/>
            <pc:sldMk cId="1799728944" sldId="2134805594"/>
            <ac:spMk id="159" creationId="{61854168-DA86-4C8F-8FCF-EFF6489B9055}"/>
          </ac:spMkLst>
        </pc:spChg>
        <pc:spChg chg="mod">
          <ac:chgData name="Vesa Juvonen" userId="c7243be1-99a3-4752-ab2a-0cf698cf8236" providerId="ADAL" clId="{27BD234E-A6C4-4220-A505-67D02C8EBF01}" dt="2021-08-26T12:31:44.275" v="213" actId="122"/>
          <ac:spMkLst>
            <pc:docMk/>
            <pc:sldMk cId="1799728944" sldId="2134805594"/>
            <ac:spMk id="160" creationId="{2755DC9A-0461-445E-B07E-780A8C387D1B}"/>
          </ac:spMkLst>
        </pc:spChg>
        <pc:spChg chg="mod">
          <ac:chgData name="Vesa Juvonen" userId="c7243be1-99a3-4752-ab2a-0cf698cf8236" providerId="ADAL" clId="{27BD234E-A6C4-4220-A505-67D02C8EBF01}" dt="2021-08-26T12:31:38.711" v="211" actId="207"/>
          <ac:spMkLst>
            <pc:docMk/>
            <pc:sldMk cId="1799728944" sldId="2134805594"/>
            <ac:spMk id="164" creationId="{54188B92-B8DE-45D3-83B7-BC1887D4CEB1}"/>
          </ac:spMkLst>
        </pc:spChg>
        <pc:spChg chg="mod">
          <ac:chgData name="Vesa Juvonen" userId="c7243be1-99a3-4752-ab2a-0cf698cf8236" providerId="ADAL" clId="{27BD234E-A6C4-4220-A505-67D02C8EBF01}" dt="2021-08-26T12:31:36.154" v="210" actId="122"/>
          <ac:spMkLst>
            <pc:docMk/>
            <pc:sldMk cId="1799728944" sldId="2134805594"/>
            <ac:spMk id="165" creationId="{08285870-F07B-4DEC-BC57-F76792C3D6BE}"/>
          </ac:spMkLst>
        </pc:spChg>
      </pc:sldChg>
    </pc:docChg>
  </pc:docChgLst>
  <pc:docChgLst>
    <pc:chgData name="David Warner" userId="S::davidwarner@microsoft.com::51ffa14d-fdfd-4571-a787-ad4b3bb92711" providerId="AD" clId="Web-{37CA5480-F978-4AF0-9DF6-8C54A96D85B0}"/>
    <pc:docChg chg="modSld">
      <pc:chgData name="David Warner" userId="S::davidwarner@microsoft.com::51ffa14d-fdfd-4571-a787-ad4b3bb92711" providerId="AD" clId="Web-{37CA5480-F978-4AF0-9DF6-8C54A96D85B0}" dt="2022-05-19T00:28:46.839" v="43" actId="20577"/>
      <pc:docMkLst>
        <pc:docMk/>
      </pc:docMkLst>
      <pc:sldChg chg="modSp">
        <pc:chgData name="David Warner" userId="S::davidwarner@microsoft.com::51ffa14d-fdfd-4571-a787-ad4b3bb92711" providerId="AD" clId="Web-{37CA5480-F978-4AF0-9DF6-8C54A96D85B0}" dt="2022-05-19T00:28:07.681" v="20" actId="20577"/>
        <pc:sldMkLst>
          <pc:docMk/>
          <pc:sldMk cId="10702720" sldId="2079"/>
        </pc:sldMkLst>
        <pc:spChg chg="mod">
          <ac:chgData name="David Warner" userId="S::davidwarner@microsoft.com::51ffa14d-fdfd-4571-a787-ad4b3bb92711" providerId="AD" clId="Web-{37CA5480-F978-4AF0-9DF6-8C54A96D85B0}" dt="2022-05-19T00:28:07.681" v="20" actId="20577"/>
          <ac:spMkLst>
            <pc:docMk/>
            <pc:sldMk cId="10702720" sldId="2079"/>
            <ac:spMk id="8" creationId="{00000000-0000-0000-0000-000000000000}"/>
          </ac:spMkLst>
        </pc:spChg>
      </pc:sldChg>
      <pc:sldChg chg="modSp">
        <pc:chgData name="David Warner" userId="S::davidwarner@microsoft.com::51ffa14d-fdfd-4571-a787-ad4b3bb92711" providerId="AD" clId="Web-{37CA5480-F978-4AF0-9DF6-8C54A96D85B0}" dt="2022-05-19T00:28:24.057" v="38" actId="20577"/>
        <pc:sldMkLst>
          <pc:docMk/>
          <pc:sldMk cId="778883926" sldId="2076136264"/>
        </pc:sldMkLst>
        <pc:spChg chg="mod">
          <ac:chgData name="David Warner" userId="S::davidwarner@microsoft.com::51ffa14d-fdfd-4571-a787-ad4b3bb92711" providerId="AD" clId="Web-{37CA5480-F978-4AF0-9DF6-8C54A96D85B0}" dt="2022-05-19T00:28:24.057" v="38" actId="20577"/>
          <ac:spMkLst>
            <pc:docMk/>
            <pc:sldMk cId="778883926" sldId="2076136264"/>
            <ac:spMk id="14" creationId="{953584C8-8734-42EA-AD16-6AA2B405D249}"/>
          </ac:spMkLst>
        </pc:spChg>
      </pc:sldChg>
      <pc:sldChg chg="modSp">
        <pc:chgData name="David Warner" userId="S::davidwarner@microsoft.com::51ffa14d-fdfd-4571-a787-ad4b3bb92711" providerId="AD" clId="Web-{37CA5480-F978-4AF0-9DF6-8C54A96D85B0}" dt="2022-05-19T00:28:46.839" v="43" actId="20577"/>
        <pc:sldMkLst>
          <pc:docMk/>
          <pc:sldMk cId="154491924" sldId="2134805599"/>
        </pc:sldMkLst>
        <pc:spChg chg="mod">
          <ac:chgData name="David Warner" userId="S::davidwarner@microsoft.com::51ffa14d-fdfd-4571-a787-ad4b3bb92711" providerId="AD" clId="Web-{37CA5480-F978-4AF0-9DF6-8C54A96D85B0}" dt="2022-05-19T00:28:46.839" v="43" actId="20577"/>
          <ac:spMkLst>
            <pc:docMk/>
            <pc:sldMk cId="154491924" sldId="2134805599"/>
            <ac:spMk id="3" creationId="{CBDC9C38-872E-4048-96FE-C321FEF21EC1}"/>
          </ac:spMkLst>
        </pc:spChg>
      </pc:sldChg>
    </pc:docChg>
  </pc:docChgLst>
  <pc:docChgLst>
    <pc:chgData name="Vesa Juvonen" userId="c7243be1-99a3-4752-ab2a-0cf698cf8236" providerId="ADAL" clId="{E1569F38-4515-45BB-91B5-D14610345B01}"/>
    <pc:docChg chg="undo custSel addSld delSld modSld modSection">
      <pc:chgData name="Vesa Juvonen" userId="c7243be1-99a3-4752-ab2a-0cf698cf8236" providerId="ADAL" clId="{E1569F38-4515-45BB-91B5-D14610345B01}" dt="2022-06-02T14:46:51.445" v="595" actId="108"/>
      <pc:docMkLst>
        <pc:docMk/>
      </pc:docMkLst>
      <pc:sldChg chg="addSp delSp modSp mod">
        <pc:chgData name="Vesa Juvonen" userId="c7243be1-99a3-4752-ab2a-0cf698cf8236" providerId="ADAL" clId="{E1569F38-4515-45BB-91B5-D14610345B01}" dt="2022-06-02T13:23:34.846" v="490" actId="1076"/>
        <pc:sldMkLst>
          <pc:docMk/>
          <pc:sldMk cId="10702720" sldId="2079"/>
        </pc:sldMkLst>
        <pc:spChg chg="mod">
          <ac:chgData name="Vesa Juvonen" userId="c7243be1-99a3-4752-ab2a-0cf698cf8236" providerId="ADAL" clId="{E1569F38-4515-45BB-91B5-D14610345B01}" dt="2022-06-02T13:23:16.333" v="483" actId="20577"/>
          <ac:spMkLst>
            <pc:docMk/>
            <pc:sldMk cId="10702720" sldId="2079"/>
            <ac:spMk id="8" creationId="{00000000-0000-0000-0000-000000000000}"/>
          </ac:spMkLst>
        </pc:spChg>
        <pc:picChg chg="add mod">
          <ac:chgData name="Vesa Juvonen" userId="c7243be1-99a3-4752-ab2a-0cf698cf8236" providerId="ADAL" clId="{E1569F38-4515-45BB-91B5-D14610345B01}" dt="2022-06-02T13:23:34.846" v="490" actId="1076"/>
          <ac:picMkLst>
            <pc:docMk/>
            <pc:sldMk cId="10702720" sldId="2079"/>
            <ac:picMk id="2" creationId="{5490D535-0144-12D1-A700-6FF3FD264081}"/>
          </ac:picMkLst>
        </pc:picChg>
        <pc:picChg chg="mod">
          <ac:chgData name="Vesa Juvonen" userId="c7243be1-99a3-4752-ab2a-0cf698cf8236" providerId="ADAL" clId="{E1569F38-4515-45BB-91B5-D14610345B01}" dt="2022-06-02T13:23:34.846" v="490" actId="1076"/>
          <ac:picMkLst>
            <pc:docMk/>
            <pc:sldMk cId="10702720" sldId="2079"/>
            <ac:picMk id="11" creationId="{1969CEB2-97BE-4D53-B93F-16FBDB07A39C}"/>
          </ac:picMkLst>
        </pc:picChg>
        <pc:picChg chg="del">
          <ac:chgData name="Vesa Juvonen" userId="c7243be1-99a3-4752-ab2a-0cf698cf8236" providerId="ADAL" clId="{E1569F38-4515-45BB-91B5-D14610345B01}" dt="2022-05-31T19:12:15.339" v="5" actId="478"/>
          <ac:picMkLst>
            <pc:docMk/>
            <pc:sldMk cId="10702720" sldId="2079"/>
            <ac:picMk id="14" creationId="{30DD5E75-AE1C-42EE-95F9-3C1689B260BC}"/>
          </ac:picMkLst>
        </pc:picChg>
        <pc:picChg chg="mod">
          <ac:chgData name="Vesa Juvonen" userId="c7243be1-99a3-4752-ab2a-0cf698cf8236" providerId="ADAL" clId="{E1569F38-4515-45BB-91B5-D14610345B01}" dt="2022-06-02T13:23:34.846" v="490" actId="1076"/>
          <ac:picMkLst>
            <pc:docMk/>
            <pc:sldMk cId="10702720" sldId="2079"/>
            <ac:picMk id="15" creationId="{93E33F33-16F6-44AF-9AC5-57603F31A144}"/>
          </ac:picMkLst>
        </pc:picChg>
        <pc:picChg chg="add mod">
          <ac:chgData name="Vesa Juvonen" userId="c7243be1-99a3-4752-ab2a-0cf698cf8236" providerId="ADAL" clId="{E1569F38-4515-45BB-91B5-D14610345B01}" dt="2022-06-02T13:23:34.846" v="490" actId="1076"/>
          <ac:picMkLst>
            <pc:docMk/>
            <pc:sldMk cId="10702720" sldId="2079"/>
            <ac:picMk id="1026" creationId="{537279A6-8E12-B265-2298-E98CCE75128E}"/>
          </ac:picMkLst>
        </pc:picChg>
      </pc:sldChg>
      <pc:sldChg chg="addSp delSp modSp mod">
        <pc:chgData name="Vesa Juvonen" userId="c7243be1-99a3-4752-ab2a-0cf698cf8236" providerId="ADAL" clId="{E1569F38-4515-45BB-91B5-D14610345B01}" dt="2022-06-02T13:23:01.612" v="468" actId="20577"/>
        <pc:sldMkLst>
          <pc:docMk/>
          <pc:sldMk cId="778883926" sldId="2076136264"/>
        </pc:sldMkLst>
        <pc:spChg chg="mod">
          <ac:chgData name="Vesa Juvonen" userId="c7243be1-99a3-4752-ab2a-0cf698cf8236" providerId="ADAL" clId="{E1569F38-4515-45BB-91B5-D14610345B01}" dt="2022-06-02T13:23:01.612" v="468" actId="20577"/>
          <ac:spMkLst>
            <pc:docMk/>
            <pc:sldMk cId="778883926" sldId="2076136264"/>
            <ac:spMk id="14" creationId="{953584C8-8734-42EA-AD16-6AA2B405D249}"/>
          </ac:spMkLst>
        </pc:spChg>
        <pc:picChg chg="add mod">
          <ac:chgData name="Vesa Juvonen" userId="c7243be1-99a3-4752-ab2a-0cf698cf8236" providerId="ADAL" clId="{E1569F38-4515-45BB-91B5-D14610345B01}" dt="2022-06-02T13:22:54.713" v="461" actId="1076"/>
          <ac:picMkLst>
            <pc:docMk/>
            <pc:sldMk cId="778883926" sldId="2076136264"/>
            <ac:picMk id="3" creationId="{6BE281C8-79B6-B131-8583-A57A4404F56B}"/>
          </ac:picMkLst>
        </pc:picChg>
        <pc:picChg chg="del">
          <ac:chgData name="Vesa Juvonen" userId="c7243be1-99a3-4752-ab2a-0cf698cf8236" providerId="ADAL" clId="{E1569F38-4515-45BB-91B5-D14610345B01}" dt="2022-05-31T19:12:45.496" v="45" actId="478"/>
          <ac:picMkLst>
            <pc:docMk/>
            <pc:sldMk cId="778883926" sldId="2076136264"/>
            <ac:picMk id="6" creationId="{6B96880A-89CD-4450-AE79-E2EC4F9F20C6}"/>
          </ac:picMkLst>
        </pc:picChg>
        <pc:picChg chg="add mod">
          <ac:chgData name="Vesa Juvonen" userId="c7243be1-99a3-4752-ab2a-0cf698cf8236" providerId="ADAL" clId="{E1569F38-4515-45BB-91B5-D14610345B01}" dt="2022-06-02T13:22:52.908" v="459" actId="1076"/>
          <ac:picMkLst>
            <pc:docMk/>
            <pc:sldMk cId="778883926" sldId="2076136264"/>
            <ac:picMk id="1026" creationId="{7589D753-3A71-0422-566B-5CB448A69729}"/>
          </ac:picMkLst>
        </pc:picChg>
      </pc:sldChg>
      <pc:sldChg chg="addSp delSp modSp mod">
        <pc:chgData name="Vesa Juvonen" userId="c7243be1-99a3-4752-ab2a-0cf698cf8236" providerId="ADAL" clId="{E1569F38-4515-45BB-91B5-D14610345B01}" dt="2022-06-02T13:23:55.163" v="491" actId="166"/>
        <pc:sldMkLst>
          <pc:docMk/>
          <pc:sldMk cId="837812005" sldId="2134805600"/>
        </pc:sldMkLst>
        <pc:spChg chg="add mod">
          <ac:chgData name="Vesa Juvonen" userId="c7243be1-99a3-4752-ab2a-0cf698cf8236" providerId="ADAL" clId="{E1569F38-4515-45BB-91B5-D14610345B01}" dt="2022-06-02T13:19:03.228" v="331" actId="1076"/>
          <ac:spMkLst>
            <pc:docMk/>
            <pc:sldMk cId="837812005" sldId="2134805600"/>
            <ac:spMk id="6" creationId="{91480DE8-A5FC-05F5-A4B9-B05D4D650380}"/>
          </ac:spMkLst>
        </pc:spChg>
        <pc:spChg chg="del">
          <ac:chgData name="Vesa Juvonen" userId="c7243be1-99a3-4752-ab2a-0cf698cf8236" providerId="ADAL" clId="{E1569F38-4515-45BB-91B5-D14610345B01}" dt="2022-06-02T13:17:37.625" v="231" actId="478"/>
          <ac:spMkLst>
            <pc:docMk/>
            <pc:sldMk cId="837812005" sldId="2134805600"/>
            <ac:spMk id="7" creationId="{D88F2072-6F4F-460D-B61B-3F21B5F89F2B}"/>
          </ac:spMkLst>
        </pc:spChg>
        <pc:spChg chg="del">
          <ac:chgData name="Vesa Juvonen" userId="c7243be1-99a3-4752-ab2a-0cf698cf8236" providerId="ADAL" clId="{E1569F38-4515-45BB-91B5-D14610345B01}" dt="2022-06-02T13:17:38.605" v="232" actId="478"/>
          <ac:spMkLst>
            <pc:docMk/>
            <pc:sldMk cId="837812005" sldId="2134805600"/>
            <ac:spMk id="9" creationId="{4E9385E9-EBB4-4B3B-A43E-6C3ADC70F1A3}"/>
          </ac:spMkLst>
        </pc:spChg>
        <pc:spChg chg="mod">
          <ac:chgData name="Vesa Juvonen" userId="c7243be1-99a3-4752-ab2a-0cf698cf8236" providerId="ADAL" clId="{E1569F38-4515-45BB-91B5-D14610345B01}" dt="2022-06-02T13:18:10.137" v="239" actId="1076"/>
          <ac:spMkLst>
            <pc:docMk/>
            <pc:sldMk cId="837812005" sldId="2134805600"/>
            <ac:spMk id="10" creationId="{7C816919-6E6A-4402-ADE3-B85F4ACC0DF0}"/>
          </ac:spMkLst>
        </pc:spChg>
        <pc:spChg chg="mod">
          <ac:chgData name="Vesa Juvonen" userId="c7243be1-99a3-4752-ab2a-0cf698cf8236" providerId="ADAL" clId="{E1569F38-4515-45BB-91B5-D14610345B01}" dt="2022-06-02T13:18:10.137" v="239" actId="1076"/>
          <ac:spMkLst>
            <pc:docMk/>
            <pc:sldMk cId="837812005" sldId="2134805600"/>
            <ac:spMk id="11" creationId="{DD1EFCA9-4FF7-4A10-ADF6-446C2EFBF31A}"/>
          </ac:spMkLst>
        </pc:spChg>
        <pc:spChg chg="mod">
          <ac:chgData name="Vesa Juvonen" userId="c7243be1-99a3-4752-ab2a-0cf698cf8236" providerId="ADAL" clId="{E1569F38-4515-45BB-91B5-D14610345B01}" dt="2022-06-02T13:18:10.137" v="239" actId="1076"/>
          <ac:spMkLst>
            <pc:docMk/>
            <pc:sldMk cId="837812005" sldId="2134805600"/>
            <ac:spMk id="13" creationId="{7AA2E7E3-A92D-4FCB-B885-E5910601438B}"/>
          </ac:spMkLst>
        </pc:spChg>
        <pc:spChg chg="del">
          <ac:chgData name="Vesa Juvonen" userId="c7243be1-99a3-4752-ab2a-0cf698cf8236" providerId="ADAL" clId="{E1569F38-4515-45BB-91B5-D14610345B01}" dt="2022-06-02T13:13:52.155" v="174" actId="478"/>
          <ac:spMkLst>
            <pc:docMk/>
            <pc:sldMk cId="837812005" sldId="2134805600"/>
            <ac:spMk id="14" creationId="{47099397-651C-C0B5-745D-60E10F14FC79}"/>
          </ac:spMkLst>
        </pc:spChg>
        <pc:spChg chg="mod">
          <ac:chgData name="Vesa Juvonen" userId="c7243be1-99a3-4752-ab2a-0cf698cf8236" providerId="ADAL" clId="{E1569F38-4515-45BB-91B5-D14610345B01}" dt="2022-06-02T13:18:10.137" v="239" actId="1076"/>
          <ac:spMkLst>
            <pc:docMk/>
            <pc:sldMk cId="837812005" sldId="2134805600"/>
            <ac:spMk id="15" creationId="{08825732-C0E3-43AF-B051-FA356CD27A34}"/>
          </ac:spMkLst>
        </pc:spChg>
        <pc:picChg chg="del">
          <ac:chgData name="Vesa Juvonen" userId="c7243be1-99a3-4752-ab2a-0cf698cf8236" providerId="ADAL" clId="{E1569F38-4515-45BB-91B5-D14610345B01}" dt="2022-06-02T13:17:20.103" v="224" actId="478"/>
          <ac:picMkLst>
            <pc:docMk/>
            <pc:sldMk cId="837812005" sldId="2134805600"/>
            <ac:picMk id="3" creationId="{2985FC9F-E06C-9AE2-AC15-54C098688DE9}"/>
          </ac:picMkLst>
        </pc:picChg>
        <pc:picChg chg="add mod">
          <ac:chgData name="Vesa Juvonen" userId="c7243be1-99a3-4752-ab2a-0cf698cf8236" providerId="ADAL" clId="{E1569F38-4515-45BB-91B5-D14610345B01}" dt="2022-06-02T13:17:40.818" v="233" actId="1076"/>
          <ac:picMkLst>
            <pc:docMk/>
            <pc:sldMk cId="837812005" sldId="2134805600"/>
            <ac:picMk id="5" creationId="{60E18F9F-2D79-2936-6F81-0463D89A05D7}"/>
          </ac:picMkLst>
        </pc:picChg>
        <pc:picChg chg="mod">
          <ac:chgData name="Vesa Juvonen" userId="c7243be1-99a3-4752-ab2a-0cf698cf8236" providerId="ADAL" clId="{E1569F38-4515-45BB-91B5-D14610345B01}" dt="2022-06-02T13:23:55.163" v="491" actId="166"/>
          <ac:picMkLst>
            <pc:docMk/>
            <pc:sldMk cId="837812005" sldId="2134805600"/>
            <ac:picMk id="1026" creationId="{135154FB-108E-4C03-BB39-07D5A7EBFD4C}"/>
          </ac:picMkLst>
        </pc:picChg>
        <pc:cxnChg chg="add mod">
          <ac:chgData name="Vesa Juvonen" userId="c7243be1-99a3-4752-ab2a-0cf698cf8236" providerId="ADAL" clId="{E1569F38-4515-45BB-91B5-D14610345B01}" dt="2022-06-02T13:19:21.136" v="333" actId="692"/>
          <ac:cxnSpMkLst>
            <pc:docMk/>
            <pc:sldMk cId="837812005" sldId="2134805600"/>
            <ac:cxnSpMk id="12" creationId="{ADEF8085-CC88-5F33-472A-B0B73239C666}"/>
          </ac:cxnSpMkLst>
        </pc:cxnChg>
      </pc:sldChg>
      <pc:sldChg chg="mod modShow">
        <pc:chgData name="Vesa Juvonen" userId="c7243be1-99a3-4752-ab2a-0cf698cf8236" providerId="ADAL" clId="{E1569F38-4515-45BB-91B5-D14610345B01}" dt="2022-05-31T19:14:00.884" v="65" actId="729"/>
        <pc:sldMkLst>
          <pc:docMk/>
          <pc:sldMk cId="930094116" sldId="2134805610"/>
        </pc:sldMkLst>
      </pc:sldChg>
      <pc:sldChg chg="addSp delSp modSp mod">
        <pc:chgData name="Vesa Juvonen" userId="c7243be1-99a3-4752-ab2a-0cf698cf8236" providerId="ADAL" clId="{E1569F38-4515-45BB-91B5-D14610345B01}" dt="2022-06-02T13:21:57.716" v="438" actId="20577"/>
        <pc:sldMkLst>
          <pc:docMk/>
          <pc:sldMk cId="3452186815" sldId="2134805611"/>
        </pc:sldMkLst>
        <pc:spChg chg="add del">
          <ac:chgData name="Vesa Juvonen" userId="c7243be1-99a3-4752-ab2a-0cf698cf8236" providerId="ADAL" clId="{E1569F38-4515-45BB-91B5-D14610345B01}" dt="2022-06-02T13:19:54.579" v="337" actId="21"/>
          <ac:spMkLst>
            <pc:docMk/>
            <pc:sldMk cId="3452186815" sldId="2134805611"/>
            <ac:spMk id="3" creationId="{F7A8EF91-69DB-FA43-A97E-2088FBD3BB39}"/>
          </ac:spMkLst>
        </pc:spChg>
        <pc:spChg chg="mod">
          <ac:chgData name="Vesa Juvonen" userId="c7243be1-99a3-4752-ab2a-0cf698cf8236" providerId="ADAL" clId="{E1569F38-4515-45BB-91B5-D14610345B01}" dt="2022-06-02T13:21:57.716" v="438" actId="20577"/>
          <ac:spMkLst>
            <pc:docMk/>
            <pc:sldMk cId="3452186815" sldId="2134805611"/>
            <ac:spMk id="12" creationId="{24EC370B-AF62-4FF0-9567-91771F6DF07D}"/>
          </ac:spMkLst>
        </pc:spChg>
        <pc:spChg chg="del">
          <ac:chgData name="Vesa Juvonen" userId="c7243be1-99a3-4752-ab2a-0cf698cf8236" providerId="ADAL" clId="{E1569F38-4515-45BB-91B5-D14610345B01}" dt="2022-06-02T13:19:41.702" v="334" actId="478"/>
          <ac:spMkLst>
            <pc:docMk/>
            <pc:sldMk cId="3452186815" sldId="2134805611"/>
            <ac:spMk id="13" creationId="{80CA0079-D6BC-67DC-773E-FBBA09D53C81}"/>
          </ac:spMkLst>
        </pc:spChg>
      </pc:sldChg>
      <pc:sldChg chg="mod modShow">
        <pc:chgData name="Vesa Juvonen" userId="c7243be1-99a3-4752-ab2a-0cf698cf8236" providerId="ADAL" clId="{E1569F38-4515-45BB-91B5-D14610345B01}" dt="2022-05-31T19:14:00.884" v="65" actId="729"/>
        <pc:sldMkLst>
          <pc:docMk/>
          <pc:sldMk cId="2331100016" sldId="2145707277"/>
        </pc:sldMkLst>
      </pc:sldChg>
      <pc:sldChg chg="mod modShow">
        <pc:chgData name="Vesa Juvonen" userId="c7243be1-99a3-4752-ab2a-0cf698cf8236" providerId="ADAL" clId="{E1569F38-4515-45BB-91B5-D14610345B01}" dt="2022-05-31T19:14:00.884" v="65" actId="729"/>
        <pc:sldMkLst>
          <pc:docMk/>
          <pc:sldMk cId="1631057595" sldId="2145707278"/>
        </pc:sldMkLst>
      </pc:sldChg>
      <pc:sldChg chg="mod modShow">
        <pc:chgData name="Vesa Juvonen" userId="c7243be1-99a3-4752-ab2a-0cf698cf8236" providerId="ADAL" clId="{E1569F38-4515-45BB-91B5-D14610345B01}" dt="2022-05-31T19:14:00.884" v="65" actId="729"/>
        <pc:sldMkLst>
          <pc:docMk/>
          <pc:sldMk cId="3307482870" sldId="2145707279"/>
        </pc:sldMkLst>
      </pc:sldChg>
      <pc:sldChg chg="delSp del mod">
        <pc:chgData name="Vesa Juvonen" userId="c7243be1-99a3-4752-ab2a-0cf698cf8236" providerId="ADAL" clId="{E1569F38-4515-45BB-91B5-D14610345B01}" dt="2022-06-02T13:13:38.720" v="171" actId="47"/>
        <pc:sldMkLst>
          <pc:docMk/>
          <pc:sldMk cId="2923261421" sldId="2145707289"/>
        </pc:sldMkLst>
        <pc:spChg chg="del">
          <ac:chgData name="Vesa Juvonen" userId="c7243be1-99a3-4752-ab2a-0cf698cf8236" providerId="ADAL" clId="{E1569F38-4515-45BB-91B5-D14610345B01}" dt="2022-06-02T13:13:29.469" v="169" actId="478"/>
          <ac:spMkLst>
            <pc:docMk/>
            <pc:sldMk cId="2923261421" sldId="2145707289"/>
            <ac:spMk id="14" creationId="{32668BF6-57E5-BBBA-7175-C014B1CCEF09}"/>
          </ac:spMkLst>
        </pc:spChg>
      </pc:sldChg>
      <pc:sldChg chg="modSp mod modShow">
        <pc:chgData name="Vesa Juvonen" userId="c7243be1-99a3-4752-ab2a-0cf698cf8236" providerId="ADAL" clId="{E1569F38-4515-45BB-91B5-D14610345B01}" dt="2022-06-02T14:46:51.445" v="595" actId="108"/>
        <pc:sldMkLst>
          <pc:docMk/>
          <pc:sldMk cId="3075400410" sldId="2145707294"/>
        </pc:sldMkLst>
        <pc:spChg chg="mod">
          <ac:chgData name="Vesa Juvonen" userId="c7243be1-99a3-4752-ab2a-0cf698cf8236" providerId="ADAL" clId="{E1569F38-4515-45BB-91B5-D14610345B01}" dt="2022-06-02T14:46:51.445" v="595" actId="108"/>
          <ac:spMkLst>
            <pc:docMk/>
            <pc:sldMk cId="3075400410" sldId="2145707294"/>
            <ac:spMk id="12" creationId="{24EC370B-AF62-4FF0-9567-91771F6DF07D}"/>
          </ac:spMkLst>
        </pc:spChg>
      </pc:sldChg>
      <pc:sldChg chg="addSp modSp mod modShow">
        <pc:chgData name="Vesa Juvonen" userId="c7243be1-99a3-4752-ab2a-0cf698cf8236" providerId="ADAL" clId="{E1569F38-4515-45BB-91B5-D14610345B01}" dt="2022-06-01T13:46:00.235" v="168" actId="688"/>
        <pc:sldMkLst>
          <pc:docMk/>
          <pc:sldMk cId="2183784943" sldId="2145707295"/>
        </pc:sldMkLst>
        <pc:spChg chg="add mod">
          <ac:chgData name="Vesa Juvonen" userId="c7243be1-99a3-4752-ab2a-0cf698cf8236" providerId="ADAL" clId="{E1569F38-4515-45BB-91B5-D14610345B01}" dt="2022-06-01T13:46:00.235" v="168" actId="688"/>
          <ac:spMkLst>
            <pc:docMk/>
            <pc:sldMk cId="2183784943" sldId="2145707295"/>
            <ac:spMk id="4" creationId="{8ACC6471-92D3-7CF7-DFA9-DAE54C4EF4D8}"/>
          </ac:spMkLst>
        </pc:spChg>
      </pc:sldChg>
      <pc:sldChg chg="modSp add mod">
        <pc:chgData name="Vesa Juvonen" userId="c7243be1-99a3-4752-ab2a-0cf698cf8236" providerId="ADAL" clId="{E1569F38-4515-45BB-91B5-D14610345B01}" dt="2022-06-02T13:13:46.880" v="173" actId="207"/>
        <pc:sldMkLst>
          <pc:docMk/>
          <pc:sldMk cId="3610024156" sldId="2145707298"/>
        </pc:sldMkLst>
        <pc:spChg chg="mod">
          <ac:chgData name="Vesa Juvonen" userId="c7243be1-99a3-4752-ab2a-0cf698cf8236" providerId="ADAL" clId="{E1569F38-4515-45BB-91B5-D14610345B01}" dt="2022-06-02T13:13:43.032" v="172" actId="207"/>
          <ac:spMkLst>
            <pc:docMk/>
            <pc:sldMk cId="3610024156" sldId="2145707298"/>
            <ac:spMk id="18" creationId="{E5183C7A-C387-45C5-B839-7BB228B4091B}"/>
          </ac:spMkLst>
        </pc:spChg>
        <pc:spChg chg="mod">
          <ac:chgData name="Vesa Juvonen" userId="c7243be1-99a3-4752-ab2a-0cf698cf8236" providerId="ADAL" clId="{E1569F38-4515-45BB-91B5-D14610345B01}" dt="2022-06-02T13:13:46.880" v="173" actId="207"/>
          <ac:spMkLst>
            <pc:docMk/>
            <pc:sldMk cId="3610024156" sldId="2145707298"/>
            <ac:spMk id="19" creationId="{B96EE522-6672-435D-A47F-0B904BCE8C3A}"/>
          </ac:spMkLst>
        </pc:spChg>
      </pc:sldChg>
    </pc:docChg>
  </pc:docChgLst>
  <pc:docChgLst>
    <pc:chgData name="Mikael Svenson" userId="965d4e6a-fd22-4d0b-8bb9-2315d7bb356c" providerId="ADAL" clId="{A6EB1A73-6FF5-483B-BD47-B90ADC2282B3}"/>
    <pc:docChg chg="custSel modSld">
      <pc:chgData name="Mikael Svenson" userId="965d4e6a-fd22-4d0b-8bb9-2315d7bb356c" providerId="ADAL" clId="{A6EB1A73-6FF5-483B-BD47-B90ADC2282B3}" dt="2022-02-24T07:45:47.729" v="0" actId="478"/>
      <pc:docMkLst>
        <pc:docMk/>
      </pc:docMkLst>
      <pc:sldChg chg="delSp mod">
        <pc:chgData name="Mikael Svenson" userId="965d4e6a-fd22-4d0b-8bb9-2315d7bb356c" providerId="ADAL" clId="{A6EB1A73-6FF5-483B-BD47-B90ADC2282B3}" dt="2022-02-24T07:45:47.729" v="0" actId="478"/>
        <pc:sldMkLst>
          <pc:docMk/>
          <pc:sldMk cId="2925091645" sldId="2076136308"/>
        </pc:sldMkLst>
        <pc:spChg chg="del">
          <ac:chgData name="Mikael Svenson" userId="965d4e6a-fd22-4d0b-8bb9-2315d7bb356c" providerId="ADAL" clId="{A6EB1A73-6FF5-483B-BD47-B90ADC2282B3}" dt="2022-02-24T07:45:47.729" v="0" actId="478"/>
          <ac:spMkLst>
            <pc:docMk/>
            <pc:sldMk cId="2925091645" sldId="2076136308"/>
            <ac:spMk id="20" creationId="{D964402D-53AF-4E13-B7F9-CA79F086263D}"/>
          </ac:spMkLst>
        </pc:spChg>
      </pc:sldChg>
    </pc:docChg>
  </pc:docChgLst>
  <pc:docChgLst>
    <pc:chgData name="David Warner" userId="S::david_dwarnerii.com#ext#@microsoft.onmicrosoft.com::acafcf14-4098-4a83-9425-e73571277a06" providerId="AD" clId="Web-{C8D002FF-5B24-421E-BF24-FCBB9B63AE68}"/>
    <pc:docChg chg="modSld">
      <pc:chgData name="David Warner" userId="S::david_dwarnerii.com#ext#@microsoft.onmicrosoft.com::acafcf14-4098-4a83-9425-e73571277a06" providerId="AD" clId="Web-{C8D002FF-5B24-421E-BF24-FCBB9B63AE68}" dt="2021-12-25T17:34:38.016" v="290" actId="20577"/>
      <pc:docMkLst>
        <pc:docMk/>
      </pc:docMkLst>
      <pc:sldChg chg="modSp">
        <pc:chgData name="David Warner" userId="S::david_dwarnerii.com#ext#@microsoft.onmicrosoft.com::acafcf14-4098-4a83-9425-e73571277a06" providerId="AD" clId="Web-{C8D002FF-5B24-421E-BF24-FCBB9B63AE68}" dt="2021-12-25T17:25:12.147" v="26" actId="20577"/>
        <pc:sldMkLst>
          <pc:docMk/>
          <pc:sldMk cId="2967945684" sldId="277"/>
        </pc:sldMkLst>
        <pc:spChg chg="mod">
          <ac:chgData name="David Warner" userId="S::david_dwarnerii.com#ext#@microsoft.onmicrosoft.com::acafcf14-4098-4a83-9425-e73571277a06" providerId="AD" clId="Web-{C8D002FF-5B24-421E-BF24-FCBB9B63AE68}" dt="2021-12-25T17:25:12.147" v="2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8D002FF-5B24-421E-BF24-FCBB9B63AE68}" dt="2021-12-25T17:24:27.177" v="13" actId="20577"/>
        <pc:sldMkLst>
          <pc:docMk/>
          <pc:sldMk cId="287163252" sldId="1567"/>
        </pc:sldMkLst>
        <pc:spChg chg="mod">
          <ac:chgData name="David Warner" userId="S::david_dwarnerii.com#ext#@microsoft.onmicrosoft.com::acafcf14-4098-4a83-9425-e73571277a06" providerId="AD" clId="Web-{C8D002FF-5B24-421E-BF24-FCBB9B63AE68}" dt="2021-12-25T17:24:14.411" v="11" actId="20577"/>
          <ac:spMkLst>
            <pc:docMk/>
            <pc:sldMk cId="287163252" sldId="1567"/>
            <ac:spMk id="5" creationId="{9B6ECC88-D921-48D6-BA85-F52F354F9C35}"/>
          </ac:spMkLst>
        </pc:spChg>
        <pc:spChg chg="mod">
          <ac:chgData name="David Warner" userId="S::david_dwarnerii.com#ext#@microsoft.onmicrosoft.com::acafcf14-4098-4a83-9425-e73571277a06" providerId="AD" clId="Web-{C8D002FF-5B24-421E-BF24-FCBB9B63AE68}" dt="2021-12-25T17:24:27.177" v="1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C8D002FF-5B24-421E-BF24-FCBB9B63AE68}" dt="2021-12-25T17:25:30.070" v="33"/>
        <pc:sldMkLst>
          <pc:docMk/>
          <pc:sldMk cId="2877399898" sldId="1623"/>
        </pc:sldMkLst>
        <pc:spChg chg="add">
          <ac:chgData name="David Warner" userId="S::david_dwarnerii.com#ext#@microsoft.onmicrosoft.com::acafcf14-4098-4a83-9425-e73571277a06" providerId="AD" clId="Web-{C8D002FF-5B24-421E-BF24-FCBB9B63AE68}" dt="2021-12-25T17:25:30.070" v="33"/>
          <ac:spMkLst>
            <pc:docMk/>
            <pc:sldMk cId="2877399898" sldId="1623"/>
            <ac:spMk id="138" creationId="{8FCDE7CD-25A7-4CC4-A038-CE016FA72646}"/>
          </ac:spMkLst>
        </pc:spChg>
      </pc:sldChg>
      <pc:sldChg chg="addSp">
        <pc:chgData name="David Warner" userId="S::david_dwarnerii.com#ext#@microsoft.onmicrosoft.com::acafcf14-4098-4a83-9425-e73571277a06" providerId="AD" clId="Web-{C8D002FF-5B24-421E-BF24-FCBB9B63AE68}" dt="2021-12-25T17:25:28.414" v="32"/>
        <pc:sldMkLst>
          <pc:docMk/>
          <pc:sldMk cId="2253365439" sldId="1642"/>
        </pc:sldMkLst>
        <pc:spChg chg="add">
          <ac:chgData name="David Warner" userId="S::david_dwarnerii.com#ext#@microsoft.onmicrosoft.com::acafcf14-4098-4a83-9425-e73571277a06" providerId="AD" clId="Web-{C8D002FF-5B24-421E-BF24-FCBB9B63AE68}" dt="2021-12-25T17:25:28.414" v="32"/>
          <ac:spMkLst>
            <pc:docMk/>
            <pc:sldMk cId="2253365439" sldId="1642"/>
            <ac:spMk id="4" creationId="{631FE57E-AC67-4089-A361-ACCCE9008AA6}"/>
          </ac:spMkLst>
        </pc:spChg>
      </pc:sldChg>
      <pc:sldChg chg="addSp delSp modSp">
        <pc:chgData name="David Warner" userId="S::david_dwarnerii.com#ext#@microsoft.onmicrosoft.com::acafcf14-4098-4a83-9425-e73571277a06" providerId="AD" clId="Web-{C8D002FF-5B24-421E-BF24-FCBB9B63AE68}" dt="2021-12-25T17:31:46.480" v="177" actId="20577"/>
        <pc:sldMkLst>
          <pc:docMk/>
          <pc:sldMk cId="10702720" sldId="2079"/>
        </pc:sldMkLst>
        <pc:spChg chg="mod">
          <ac:chgData name="David Warner" userId="S::david_dwarnerii.com#ext#@microsoft.onmicrosoft.com::acafcf14-4098-4a83-9425-e73571277a06" providerId="AD" clId="Web-{C8D002FF-5B24-421E-BF24-FCBB9B63AE68}" dt="2021-12-25T17:31:46.480" v="177"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C8D002FF-5B24-421E-BF24-FCBB9B63AE68}" dt="2021-12-25T17:27:44.987" v="147"/>
          <ac:picMkLst>
            <pc:docMk/>
            <pc:sldMk cId="10702720" sldId="2079"/>
            <ac:picMk id="11" creationId="{1969CEB2-97BE-4D53-B93F-16FBDB07A39C}"/>
          </ac:picMkLst>
        </pc:picChg>
        <pc:picChg chg="del">
          <ac:chgData name="David Warner" userId="S::david_dwarnerii.com#ext#@microsoft.onmicrosoft.com::acafcf14-4098-4a83-9425-e73571277a06" providerId="AD" clId="Web-{C8D002FF-5B24-421E-BF24-FCBB9B63AE68}" dt="2021-12-25T17:27:34.792" v="144"/>
          <ac:picMkLst>
            <pc:docMk/>
            <pc:sldMk cId="10702720" sldId="2079"/>
            <ac:picMk id="14" creationId="{EEAC9D0E-406B-4555-91AF-DEDA862B087C}"/>
          </ac:picMkLst>
        </pc:picChg>
        <pc:picChg chg="del">
          <ac:chgData name="David Warner" userId="S::david_dwarnerii.com#ext#@microsoft.onmicrosoft.com::acafcf14-4098-4a83-9425-e73571277a06" providerId="AD" clId="Web-{C8D002FF-5B24-421E-BF24-FCBB9B63AE68}" dt="2021-12-25T17:27:34.042" v="143"/>
          <ac:picMkLst>
            <pc:docMk/>
            <pc:sldMk cId="10702720" sldId="2079"/>
            <ac:picMk id="15" creationId="{A76B4736-46B7-4A10-B766-80EFB476F665}"/>
          </ac:picMkLst>
        </pc:picChg>
        <pc:picChg chg="mod">
          <ac:chgData name="David Warner" userId="S::david_dwarnerii.com#ext#@microsoft.onmicrosoft.com::acafcf14-4098-4a83-9425-e73571277a06" providerId="AD" clId="Web-{C8D002FF-5B24-421E-BF24-FCBB9B63AE68}" dt="2021-12-25T17:27:32.292" v="142"/>
          <ac:picMkLst>
            <pc:docMk/>
            <pc:sldMk cId="10702720" sldId="2079"/>
            <ac:picMk id="16" creationId="{03103D18-CA18-488C-A085-DC2A990B13FF}"/>
          </ac:picMkLst>
        </pc:picChg>
      </pc:sldChg>
      <pc:sldChg chg="addSp">
        <pc:chgData name="David Warner" userId="S::david_dwarnerii.com#ext#@microsoft.onmicrosoft.com::acafcf14-4098-4a83-9425-e73571277a06" providerId="AD" clId="Web-{C8D002FF-5B24-421E-BF24-FCBB9B63AE68}" dt="2021-12-25T17:25:26.742" v="31"/>
        <pc:sldMkLst>
          <pc:docMk/>
          <pc:sldMk cId="4037611923" sldId="3334"/>
        </pc:sldMkLst>
        <pc:spChg chg="add">
          <ac:chgData name="David Warner" userId="S::david_dwarnerii.com#ext#@microsoft.onmicrosoft.com::acafcf14-4098-4a83-9425-e73571277a06" providerId="AD" clId="Web-{C8D002FF-5B24-421E-BF24-FCBB9B63AE68}" dt="2021-12-25T17:25:26.742" v="31"/>
          <ac:spMkLst>
            <pc:docMk/>
            <pc:sldMk cId="4037611923" sldId="3334"/>
            <ac:spMk id="4" creationId="{0D023F30-7E89-4BC2-84DB-363D2AF224E5}"/>
          </ac:spMkLst>
        </pc:spChg>
      </pc:sldChg>
      <pc:sldChg chg="addSp delSp modSp">
        <pc:chgData name="David Warner" userId="S::david_dwarnerii.com#ext#@microsoft.onmicrosoft.com::acafcf14-4098-4a83-9425-e73571277a06" providerId="AD" clId="Web-{C8D002FF-5B24-421E-BF24-FCBB9B63AE68}" dt="2021-12-25T17:34:38.016" v="290" actId="20577"/>
        <pc:sldMkLst>
          <pc:docMk/>
          <pc:sldMk cId="778883926" sldId="2076136264"/>
        </pc:sldMkLst>
        <pc:spChg chg="mod">
          <ac:chgData name="David Warner" userId="S::david_dwarnerii.com#ext#@microsoft.onmicrosoft.com::acafcf14-4098-4a83-9425-e73571277a06" providerId="AD" clId="Web-{C8D002FF-5B24-421E-BF24-FCBB9B63AE68}" dt="2021-12-25T17:34:38.016" v="290" actId="20577"/>
          <ac:spMkLst>
            <pc:docMk/>
            <pc:sldMk cId="778883926" sldId="2076136264"/>
            <ac:spMk id="14" creationId="{953584C8-8734-42EA-AD16-6AA2B405D249}"/>
          </ac:spMkLst>
        </pc:spChg>
        <pc:picChg chg="del mod">
          <ac:chgData name="David Warner" userId="S::david_dwarnerii.com#ext#@microsoft.onmicrosoft.com::acafcf14-4098-4a83-9425-e73571277a06" providerId="AD" clId="Web-{C8D002FF-5B24-421E-BF24-FCBB9B63AE68}" dt="2021-12-25T17:32:00.496" v="181"/>
          <ac:picMkLst>
            <pc:docMk/>
            <pc:sldMk cId="778883926" sldId="2076136264"/>
            <ac:picMk id="3" creationId="{4C948729-7B84-423D-93F7-511BE7949DD5}"/>
          </ac:picMkLst>
        </pc:picChg>
        <pc:picChg chg="mod">
          <ac:chgData name="David Warner" userId="S::david_dwarnerii.com#ext#@microsoft.onmicrosoft.com::acafcf14-4098-4a83-9425-e73571277a06" providerId="AD" clId="Web-{C8D002FF-5B24-421E-BF24-FCBB9B63AE68}" dt="2021-12-25T17:34:09.015" v="256" actId="1076"/>
          <ac:picMkLst>
            <pc:docMk/>
            <pc:sldMk cId="778883926" sldId="2076136264"/>
            <ac:picMk id="6" creationId="{6B96880A-89CD-4450-AE79-E2EC4F9F20C6}"/>
          </ac:picMkLst>
        </pc:picChg>
        <pc:picChg chg="del">
          <ac:chgData name="David Warner" userId="S::david_dwarnerii.com#ext#@microsoft.onmicrosoft.com::acafcf14-4098-4a83-9425-e73571277a06" providerId="AD" clId="Web-{C8D002FF-5B24-421E-BF24-FCBB9B63AE68}" dt="2021-12-25T17:31:55.715" v="180"/>
          <ac:picMkLst>
            <pc:docMk/>
            <pc:sldMk cId="778883926" sldId="2076136264"/>
            <ac:picMk id="7" creationId="{0D451F4B-CD54-4DB1-BF0C-E5FC1F3EA21E}"/>
          </ac:picMkLst>
        </pc:picChg>
        <pc:picChg chg="add mod">
          <ac:chgData name="David Warner" userId="S::david_dwarnerii.com#ext#@microsoft.onmicrosoft.com::acafcf14-4098-4a83-9425-e73571277a06" providerId="AD" clId="Web-{C8D002FF-5B24-421E-BF24-FCBB9B63AE68}" dt="2021-12-25T17:34:11.937" v="257" actId="1076"/>
          <ac:picMkLst>
            <pc:docMk/>
            <pc:sldMk cId="778883926" sldId="2076136264"/>
            <ac:picMk id="9" creationId="{A32F44C1-4787-4278-9FA5-D22D2BA48DAE}"/>
          </ac:picMkLst>
        </pc:picChg>
        <pc:picChg chg="del">
          <ac:chgData name="David Warner" userId="S::david_dwarnerii.com#ext#@microsoft.onmicrosoft.com::acafcf14-4098-4a83-9425-e73571277a06" providerId="AD" clId="Web-{C8D002FF-5B24-421E-BF24-FCBB9B63AE68}" dt="2021-12-25T17:31:54.996" v="179"/>
          <ac:picMkLst>
            <pc:docMk/>
            <pc:sldMk cId="778883926" sldId="2076136264"/>
            <ac:picMk id="10" creationId="{6C2382DB-3FDC-44A6-8D7F-D029FD937F7D}"/>
          </ac:picMkLst>
        </pc:picChg>
        <pc:picChg chg="add mod">
          <ac:chgData name="David Warner" userId="S::david_dwarnerii.com#ext#@microsoft.onmicrosoft.com::acafcf14-4098-4a83-9425-e73571277a06" providerId="AD" clId="Web-{C8D002FF-5B24-421E-BF24-FCBB9B63AE68}" dt="2021-12-25T17:34:16.469" v="258" actId="1076"/>
          <ac:picMkLst>
            <pc:docMk/>
            <pc:sldMk cId="778883926" sldId="2076136264"/>
            <ac:picMk id="11" creationId="{47158F51-FAAD-4DE3-B803-9B850CB0571E}"/>
          </ac:picMkLst>
        </pc:picChg>
      </pc:sldChg>
      <pc:sldChg chg="addSp">
        <pc:chgData name="David Warner" userId="S::david_dwarnerii.com#ext#@microsoft.onmicrosoft.com::acafcf14-4098-4a83-9425-e73571277a06" providerId="AD" clId="Web-{C8D002FF-5B24-421E-BF24-FCBB9B63AE68}" dt="2021-12-25T17:25:24.820" v="30"/>
        <pc:sldMkLst>
          <pc:docMk/>
          <pc:sldMk cId="2925091645" sldId="2076136308"/>
        </pc:sldMkLst>
        <pc:spChg chg="add">
          <ac:chgData name="David Warner" userId="S::david_dwarnerii.com#ext#@microsoft.onmicrosoft.com::acafcf14-4098-4a83-9425-e73571277a06" providerId="AD" clId="Web-{C8D002FF-5B24-421E-BF24-FCBB9B63AE68}" dt="2021-12-25T17:25:24.820" v="30"/>
          <ac:spMkLst>
            <pc:docMk/>
            <pc:sldMk cId="2925091645" sldId="2076136308"/>
            <ac:spMk id="20" creationId="{75F37AC4-ACFD-40BC-9782-A431D8B191D2}"/>
          </ac:spMkLst>
        </pc:spChg>
      </pc:sldChg>
      <pc:sldChg chg="addSp">
        <pc:chgData name="David Warner" userId="S::david_dwarnerii.com#ext#@microsoft.onmicrosoft.com::acafcf14-4098-4a83-9425-e73571277a06" providerId="AD" clId="Web-{C8D002FF-5B24-421E-BF24-FCBB9B63AE68}" dt="2021-12-25T17:25:36.758" v="38"/>
        <pc:sldMkLst>
          <pc:docMk/>
          <pc:sldMk cId="2628391176" sldId="2076137756"/>
        </pc:sldMkLst>
        <pc:spChg chg="add">
          <ac:chgData name="David Warner" userId="S::david_dwarnerii.com#ext#@microsoft.onmicrosoft.com::acafcf14-4098-4a83-9425-e73571277a06" providerId="AD" clId="Web-{C8D002FF-5B24-421E-BF24-FCBB9B63AE68}" dt="2021-12-25T17:25:36.758" v="38"/>
          <ac:spMkLst>
            <pc:docMk/>
            <pc:sldMk cId="2628391176" sldId="2076137756"/>
            <ac:spMk id="3" creationId="{E7EEE1D3-9E89-4169-BBC4-446093DD7A7F}"/>
          </ac:spMkLst>
        </pc:spChg>
      </pc:sldChg>
      <pc:sldChg chg="addSp">
        <pc:chgData name="David Warner" userId="S::david_dwarnerii.com#ext#@microsoft.onmicrosoft.com::acafcf14-4098-4a83-9425-e73571277a06" providerId="AD" clId="Web-{C8D002FF-5B24-421E-BF24-FCBB9B63AE68}" dt="2021-12-25T17:25:33.742" v="36"/>
        <pc:sldMkLst>
          <pc:docMk/>
          <pc:sldMk cId="1870885731" sldId="2076137777"/>
        </pc:sldMkLst>
        <pc:spChg chg="add">
          <ac:chgData name="David Warner" userId="S::david_dwarnerii.com#ext#@microsoft.onmicrosoft.com::acafcf14-4098-4a83-9425-e73571277a06" providerId="AD" clId="Web-{C8D002FF-5B24-421E-BF24-FCBB9B63AE68}" dt="2021-12-25T17:25:33.742" v="36"/>
          <ac:spMkLst>
            <pc:docMk/>
            <pc:sldMk cId="1870885731" sldId="2076137777"/>
            <ac:spMk id="4" creationId="{2AF88194-EC4E-4591-8848-2FBCFEDFB31B}"/>
          </ac:spMkLst>
        </pc:spChg>
      </pc:sldChg>
      <pc:sldChg chg="addSp">
        <pc:chgData name="David Warner" userId="S::david_dwarnerii.com#ext#@microsoft.onmicrosoft.com::acafcf14-4098-4a83-9425-e73571277a06" providerId="AD" clId="Web-{C8D002FF-5B24-421E-BF24-FCBB9B63AE68}" dt="2021-12-25T17:25:35.914" v="37"/>
        <pc:sldMkLst>
          <pc:docMk/>
          <pc:sldMk cId="1812315545" sldId="2134805597"/>
        </pc:sldMkLst>
        <pc:spChg chg="add">
          <ac:chgData name="David Warner" userId="S::david_dwarnerii.com#ext#@microsoft.onmicrosoft.com::acafcf14-4098-4a83-9425-e73571277a06" providerId="AD" clId="Web-{C8D002FF-5B24-421E-BF24-FCBB9B63AE68}" dt="2021-12-25T17:25:35.914" v="37"/>
          <ac:spMkLst>
            <pc:docMk/>
            <pc:sldMk cId="1812315545" sldId="2134805597"/>
            <ac:spMk id="2" creationId="{C6B39521-E7F7-4094-9728-507BFEC1C747}"/>
          </ac:spMkLst>
        </pc:spChg>
      </pc:sldChg>
      <pc:sldChg chg="addSp">
        <pc:chgData name="David Warner" userId="S::david_dwarnerii.com#ext#@microsoft.onmicrosoft.com::acafcf14-4098-4a83-9425-e73571277a06" providerId="AD" clId="Web-{C8D002FF-5B24-421E-BF24-FCBB9B63AE68}" dt="2021-12-25T17:25:19.054" v="27"/>
        <pc:sldMkLst>
          <pc:docMk/>
          <pc:sldMk cId="154491924" sldId="2134805599"/>
        </pc:sldMkLst>
        <pc:spChg chg="add">
          <ac:chgData name="David Warner" userId="S::david_dwarnerii.com#ext#@microsoft.onmicrosoft.com::acafcf14-4098-4a83-9425-e73571277a06" providerId="AD" clId="Web-{C8D002FF-5B24-421E-BF24-FCBB9B63AE68}" dt="2021-12-25T17:25:19.054" v="27"/>
          <ac:spMkLst>
            <pc:docMk/>
            <pc:sldMk cId="154491924" sldId="2134805599"/>
            <ac:spMk id="19" creationId="{F899C28B-8584-49B4-AB59-E2FE2E65D324}"/>
          </ac:spMkLst>
        </pc:spChg>
      </pc:sldChg>
      <pc:sldChg chg="addSp">
        <pc:chgData name="David Warner" userId="S::david_dwarnerii.com#ext#@microsoft.onmicrosoft.com::acafcf14-4098-4a83-9425-e73571277a06" providerId="AD" clId="Web-{C8D002FF-5B24-421E-BF24-FCBB9B63AE68}" dt="2021-12-25T17:25:32.617" v="35"/>
        <pc:sldMkLst>
          <pc:docMk/>
          <pc:sldMk cId="837812005" sldId="2134805600"/>
        </pc:sldMkLst>
        <pc:spChg chg="add">
          <ac:chgData name="David Warner" userId="S::david_dwarnerii.com#ext#@microsoft.onmicrosoft.com::acafcf14-4098-4a83-9425-e73571277a06" providerId="AD" clId="Web-{C8D002FF-5B24-421E-BF24-FCBB9B63AE68}" dt="2021-12-25T17:25:32.617" v="35"/>
          <ac:spMkLst>
            <pc:docMk/>
            <pc:sldMk cId="837812005" sldId="2134805600"/>
            <ac:spMk id="2" creationId="{B1E2DDA8-954E-472E-9617-0E4EC44C8526}"/>
          </ac:spMkLst>
        </pc:spChg>
      </pc:sldChg>
      <pc:sldChg chg="addSp">
        <pc:chgData name="David Warner" userId="S::david_dwarnerii.com#ext#@microsoft.onmicrosoft.com::acafcf14-4098-4a83-9425-e73571277a06" providerId="AD" clId="Web-{C8D002FF-5B24-421E-BF24-FCBB9B63AE68}" dt="2021-12-25T17:25:31.898" v="34"/>
        <pc:sldMkLst>
          <pc:docMk/>
          <pc:sldMk cId="3507379078" sldId="2134805601"/>
        </pc:sldMkLst>
        <pc:spChg chg="add">
          <ac:chgData name="David Warner" userId="S::david_dwarnerii.com#ext#@microsoft.onmicrosoft.com::acafcf14-4098-4a83-9425-e73571277a06" providerId="AD" clId="Web-{C8D002FF-5B24-421E-BF24-FCBB9B63AE68}" dt="2021-12-25T17:25:31.898" v="34"/>
          <ac:spMkLst>
            <pc:docMk/>
            <pc:sldMk cId="3507379078" sldId="2134805601"/>
            <ac:spMk id="4" creationId="{1F225B3E-7C0E-4F76-87E0-B20107EAD664}"/>
          </ac:spMkLst>
        </pc:spChg>
      </pc:sldChg>
      <pc:sldChg chg="addSp">
        <pc:chgData name="David Warner" userId="S::david_dwarnerii.com#ext#@microsoft.onmicrosoft.com::acafcf14-4098-4a83-9425-e73571277a06" providerId="AD" clId="Web-{C8D002FF-5B24-421E-BF24-FCBB9B63AE68}" dt="2021-12-25T17:25:23.226" v="29"/>
        <pc:sldMkLst>
          <pc:docMk/>
          <pc:sldMk cId="3743370006" sldId="2134805602"/>
        </pc:sldMkLst>
        <pc:spChg chg="add">
          <ac:chgData name="David Warner" userId="S::david_dwarnerii.com#ext#@microsoft.onmicrosoft.com::acafcf14-4098-4a83-9425-e73571277a06" providerId="AD" clId="Web-{C8D002FF-5B24-421E-BF24-FCBB9B63AE68}" dt="2021-12-25T17:25:23.226" v="29"/>
          <ac:spMkLst>
            <pc:docMk/>
            <pc:sldMk cId="3743370006" sldId="2134805602"/>
            <ac:spMk id="4" creationId="{A343A000-F1AE-40C1-84B2-38402DB16319}"/>
          </ac:spMkLst>
        </pc:spChg>
      </pc:sldChg>
      <pc:sldChg chg="addSp">
        <pc:chgData name="David Warner" userId="S::david_dwarnerii.com#ext#@microsoft.onmicrosoft.com::acafcf14-4098-4a83-9425-e73571277a06" providerId="AD" clId="Web-{C8D002FF-5B24-421E-BF24-FCBB9B63AE68}" dt="2021-12-25T17:25:21.445" v="28"/>
        <pc:sldMkLst>
          <pc:docMk/>
          <pc:sldMk cId="1530001416" sldId="2134805603"/>
        </pc:sldMkLst>
        <pc:spChg chg="add">
          <ac:chgData name="David Warner" userId="S::david_dwarnerii.com#ext#@microsoft.onmicrosoft.com::acafcf14-4098-4a83-9425-e73571277a06" providerId="AD" clId="Web-{C8D002FF-5B24-421E-BF24-FCBB9B63AE68}" dt="2021-12-25T17:25:21.445" v="28"/>
          <ac:spMkLst>
            <pc:docMk/>
            <pc:sldMk cId="1530001416" sldId="2134805603"/>
            <ac:spMk id="5" creationId="{D015984D-F209-4CA2-B2C7-F098AC94E50A}"/>
          </ac:spMkLst>
        </pc:spChg>
      </pc:sldChg>
    </pc:docChg>
  </pc:docChgLst>
  <pc:docChgLst>
    <pc:chgData name="Vesa Juvonen" userId="c7243be1-99a3-4752-ab2a-0cf698cf8236" providerId="ADAL" clId="{2B7127B5-AF86-4F99-A432-64125D1D72E1}"/>
    <pc:docChg chg="undo custSel addSld delSld modSld modSection">
      <pc:chgData name="Vesa Juvonen" userId="c7243be1-99a3-4752-ab2a-0cf698cf8236" providerId="ADAL" clId="{2B7127B5-AF86-4F99-A432-64125D1D72E1}" dt="2022-02-10T14:00:13.845" v="458" actId="47"/>
      <pc:docMkLst>
        <pc:docMk/>
      </pc:docMkLst>
      <pc:sldChg chg="addSp modSp mod modAnim">
        <pc:chgData name="Vesa Juvonen" userId="c7243be1-99a3-4752-ab2a-0cf698cf8236" providerId="ADAL" clId="{2B7127B5-AF86-4F99-A432-64125D1D72E1}" dt="2022-02-10T10:35:38.802" v="338"/>
        <pc:sldMkLst>
          <pc:docMk/>
          <pc:sldMk cId="10702720" sldId="2079"/>
        </pc:sldMkLst>
        <pc:spChg chg="add mod">
          <ac:chgData name="Vesa Juvonen" userId="c7243be1-99a3-4752-ab2a-0cf698cf8236" providerId="ADAL" clId="{2B7127B5-AF86-4F99-A432-64125D1D72E1}" dt="2022-02-10T10:34:47.187" v="319"/>
          <ac:spMkLst>
            <pc:docMk/>
            <pc:sldMk cId="10702720" sldId="2079"/>
            <ac:spMk id="6" creationId="{39664CC4-FBB7-4693-82D5-A9E01C73D560}"/>
          </ac:spMkLst>
        </pc:spChg>
        <pc:spChg chg="add mod">
          <ac:chgData name="Vesa Juvonen" userId="c7243be1-99a3-4752-ab2a-0cf698cf8236" providerId="ADAL" clId="{2B7127B5-AF86-4F99-A432-64125D1D72E1}" dt="2022-02-10T10:35:29.748" v="332" actId="14100"/>
          <ac:spMkLst>
            <pc:docMk/>
            <pc:sldMk cId="10702720" sldId="2079"/>
            <ac:spMk id="9" creationId="{DCD767FA-ACE1-48DA-8B2B-1B47455D5B9B}"/>
          </ac:spMkLst>
        </pc:spChg>
        <pc:spChg chg="add mod">
          <ac:chgData name="Vesa Juvonen" userId="c7243be1-99a3-4752-ab2a-0cf698cf8236" providerId="ADAL" clId="{2B7127B5-AF86-4F99-A432-64125D1D72E1}" dt="2022-02-10T10:35:07.150" v="326" actId="688"/>
          <ac:spMkLst>
            <pc:docMk/>
            <pc:sldMk cId="10702720" sldId="2079"/>
            <ac:spMk id="13" creationId="{E9654D62-2236-464A-8580-741BC5066077}"/>
          </ac:spMkLst>
        </pc:spChg>
      </pc:sldChg>
      <pc:sldChg chg="modSp mod">
        <pc:chgData name="Vesa Juvonen" userId="c7243be1-99a3-4752-ab2a-0cf698cf8236" providerId="ADAL" clId="{2B7127B5-AF86-4F99-A432-64125D1D72E1}" dt="2022-02-10T10:31:00.592" v="160" actId="1076"/>
        <pc:sldMkLst>
          <pc:docMk/>
          <pc:sldMk cId="778883926" sldId="2076136264"/>
        </pc:sldMkLst>
        <pc:spChg chg="mod">
          <ac:chgData name="Vesa Juvonen" userId="c7243be1-99a3-4752-ab2a-0cf698cf8236" providerId="ADAL" clId="{2B7127B5-AF86-4F99-A432-64125D1D72E1}" dt="2022-02-10T10:30:53.032" v="159" actId="14100"/>
          <ac:spMkLst>
            <pc:docMk/>
            <pc:sldMk cId="778883926" sldId="2076136264"/>
            <ac:spMk id="14" creationId="{953584C8-8734-42EA-AD16-6AA2B405D249}"/>
          </ac:spMkLst>
        </pc:spChg>
        <pc:picChg chg="mod">
          <ac:chgData name="Vesa Juvonen" userId="c7243be1-99a3-4752-ab2a-0cf698cf8236" providerId="ADAL" clId="{2B7127B5-AF86-4F99-A432-64125D1D72E1}" dt="2022-02-10T10:31:00.592" v="160" actId="1076"/>
          <ac:picMkLst>
            <pc:docMk/>
            <pc:sldMk cId="778883926" sldId="2076136264"/>
            <ac:picMk id="6" creationId="{6B96880A-89CD-4450-AE79-E2EC4F9F20C6}"/>
          </ac:picMkLst>
        </pc:picChg>
        <pc:picChg chg="mod">
          <ac:chgData name="Vesa Juvonen" userId="c7243be1-99a3-4752-ab2a-0cf698cf8236" providerId="ADAL" clId="{2B7127B5-AF86-4F99-A432-64125D1D72E1}" dt="2022-02-10T10:31:00.592" v="160" actId="1076"/>
          <ac:picMkLst>
            <pc:docMk/>
            <pc:sldMk cId="778883926" sldId="2076136264"/>
            <ac:picMk id="8" creationId="{5CE79840-1779-4FD7-A591-EC889F37EF9E}"/>
          </ac:picMkLst>
        </pc:picChg>
        <pc:picChg chg="mod">
          <ac:chgData name="Vesa Juvonen" userId="c7243be1-99a3-4752-ab2a-0cf698cf8236" providerId="ADAL" clId="{2B7127B5-AF86-4F99-A432-64125D1D72E1}" dt="2022-02-10T10:31:00.592" v="160" actId="1076"/>
          <ac:picMkLst>
            <pc:docMk/>
            <pc:sldMk cId="778883926" sldId="2076136264"/>
            <ac:picMk id="9" creationId="{A32F44C1-4787-4278-9FA5-D22D2BA48DAE}"/>
          </ac:picMkLst>
        </pc:picChg>
        <pc:picChg chg="mod">
          <ac:chgData name="Vesa Juvonen" userId="c7243be1-99a3-4752-ab2a-0cf698cf8236" providerId="ADAL" clId="{2B7127B5-AF86-4F99-A432-64125D1D72E1}" dt="2022-02-10T10:31:00.592" v="160" actId="1076"/>
          <ac:picMkLst>
            <pc:docMk/>
            <pc:sldMk cId="778883926" sldId="2076136264"/>
            <ac:picMk id="11" creationId="{47158F51-FAAD-4DE3-B803-9B850CB0571E}"/>
          </ac:picMkLst>
        </pc:picChg>
      </pc:sldChg>
      <pc:sldChg chg="addSp modSp mod modAnim">
        <pc:chgData name="Vesa Juvonen" userId="c7243be1-99a3-4752-ab2a-0cf698cf8236" providerId="ADAL" clId="{2B7127B5-AF86-4F99-A432-64125D1D72E1}" dt="2022-02-10T10:36:43.752" v="417"/>
        <pc:sldMkLst>
          <pc:docMk/>
          <pc:sldMk cId="3554970203" sldId="2076137597"/>
        </pc:sldMkLst>
        <pc:spChg chg="add mod">
          <ac:chgData name="Vesa Juvonen" userId="c7243be1-99a3-4752-ab2a-0cf698cf8236" providerId="ADAL" clId="{2B7127B5-AF86-4F99-A432-64125D1D72E1}" dt="2022-02-10T10:36:32.162" v="401" actId="14100"/>
          <ac:spMkLst>
            <pc:docMk/>
            <pc:sldMk cId="3554970203" sldId="2076137597"/>
            <ac:spMk id="37" creationId="{16C905B3-288B-4E16-AD88-8F8DF8A03CB4}"/>
          </ac:spMkLst>
        </pc:spChg>
      </pc:sldChg>
      <pc:sldChg chg="add">
        <pc:chgData name="Vesa Juvonen" userId="c7243be1-99a3-4752-ab2a-0cf698cf8236" providerId="ADAL" clId="{2B7127B5-AF86-4F99-A432-64125D1D72E1}" dt="2022-02-10T14:00:12.108" v="457"/>
        <pc:sldMkLst>
          <pc:docMk/>
          <pc:sldMk cId="1964942243" sldId="2076137768"/>
        </pc:sldMkLst>
      </pc:sldChg>
      <pc:sldChg chg="del">
        <pc:chgData name="Vesa Juvonen" userId="c7243be1-99a3-4752-ab2a-0cf698cf8236" providerId="ADAL" clId="{2B7127B5-AF86-4F99-A432-64125D1D72E1}" dt="2022-02-10T10:12:58.172" v="8" actId="47"/>
        <pc:sldMkLst>
          <pc:docMk/>
          <pc:sldMk cId="1870885731" sldId="2076137777"/>
        </pc:sldMkLst>
      </pc:sldChg>
      <pc:sldChg chg="add del">
        <pc:chgData name="Vesa Juvonen" userId="c7243be1-99a3-4752-ab2a-0cf698cf8236" providerId="ADAL" clId="{2B7127B5-AF86-4F99-A432-64125D1D72E1}" dt="2022-02-10T14:00:13.845" v="458" actId="47"/>
        <pc:sldMkLst>
          <pc:docMk/>
          <pc:sldMk cId="3048732025" sldId="2076137809"/>
        </pc:sldMkLst>
      </pc:sldChg>
      <pc:sldChg chg="addSp modSp add mod modAnim">
        <pc:chgData name="Vesa Juvonen" userId="c7243be1-99a3-4752-ab2a-0cf698cf8236" providerId="ADAL" clId="{2B7127B5-AF86-4F99-A432-64125D1D72E1}" dt="2022-02-10T10:45:47.425" v="448"/>
        <pc:sldMkLst>
          <pc:docMk/>
          <pc:sldMk cId="2527725061" sldId="2076137825"/>
        </pc:sldMkLst>
        <pc:spChg chg="add mod">
          <ac:chgData name="Vesa Juvonen" userId="c7243be1-99a3-4752-ab2a-0cf698cf8236" providerId="ADAL" clId="{2B7127B5-AF86-4F99-A432-64125D1D72E1}" dt="2022-02-10T10:28:34.246" v="157" actId="1076"/>
          <ac:spMkLst>
            <pc:docMk/>
            <pc:sldMk cId="2527725061" sldId="2076137825"/>
            <ac:spMk id="4" creationId="{A597E1F0-D245-42E6-8131-0BF79EF935A0}"/>
          </ac:spMkLst>
        </pc:spChg>
        <pc:spChg chg="mod">
          <ac:chgData name="Vesa Juvonen" userId="c7243be1-99a3-4752-ab2a-0cf698cf8236" providerId="ADAL" clId="{2B7127B5-AF86-4F99-A432-64125D1D72E1}" dt="2022-02-10T10:12:49.799" v="6" actId="207"/>
          <ac:spMkLst>
            <pc:docMk/>
            <pc:sldMk cId="2527725061" sldId="2076137825"/>
            <ac:spMk id="18" creationId="{E5183C7A-C387-45C5-B839-7BB228B4091B}"/>
          </ac:spMkLst>
        </pc:spChg>
        <pc:spChg chg="mod">
          <ac:chgData name="Vesa Juvonen" userId="c7243be1-99a3-4752-ab2a-0cf698cf8236" providerId="ADAL" clId="{2B7127B5-AF86-4F99-A432-64125D1D72E1}" dt="2022-02-10T10:12:54.776" v="7" actId="207"/>
          <ac:spMkLst>
            <pc:docMk/>
            <pc:sldMk cId="2527725061" sldId="2076137825"/>
            <ac:spMk id="19" creationId="{B96EE522-6672-435D-A47F-0B904BCE8C3A}"/>
          </ac:spMkLst>
        </pc:spChg>
      </pc:sldChg>
      <pc:sldChg chg="modSp mod">
        <pc:chgData name="Vesa Juvonen" userId="c7243be1-99a3-4752-ab2a-0cf698cf8236" providerId="ADAL" clId="{2B7127B5-AF86-4F99-A432-64125D1D72E1}" dt="2022-02-10T10:12:14.379" v="4" actId="1076"/>
        <pc:sldMkLst>
          <pc:docMk/>
          <pc:sldMk cId="1812315545" sldId="2134805597"/>
        </pc:sldMkLst>
        <pc:spChg chg="mod">
          <ac:chgData name="Vesa Juvonen" userId="c7243be1-99a3-4752-ab2a-0cf698cf8236" providerId="ADAL" clId="{2B7127B5-AF86-4F99-A432-64125D1D72E1}" dt="2022-02-10T10:12:14.379" v="4" actId="1076"/>
          <ac:spMkLst>
            <pc:docMk/>
            <pc:sldMk cId="1812315545" sldId="2134805597"/>
            <ac:spMk id="9" creationId="{28178E85-82A8-415C-89FC-B375816B0E4F}"/>
          </ac:spMkLst>
        </pc:spChg>
      </pc:sldChg>
      <pc:sldChg chg="addSp delSp modSp mod modAnim">
        <pc:chgData name="Vesa Juvonen" userId="c7243be1-99a3-4752-ab2a-0cf698cf8236" providerId="ADAL" clId="{2B7127B5-AF86-4F99-A432-64125D1D72E1}" dt="2022-02-10T10:45:20.777" v="442"/>
        <pc:sldMkLst>
          <pc:docMk/>
          <pc:sldMk cId="837812005" sldId="2134805600"/>
        </pc:sldMkLst>
        <pc:spChg chg="del">
          <ac:chgData name="Vesa Juvonen" userId="c7243be1-99a3-4752-ab2a-0cf698cf8236" providerId="ADAL" clId="{2B7127B5-AF86-4F99-A432-64125D1D72E1}" dt="2022-02-10T10:13:02.687" v="9" actId="478"/>
          <ac:spMkLst>
            <pc:docMk/>
            <pc:sldMk cId="837812005" sldId="2134805600"/>
            <ac:spMk id="2" creationId="{52D48F03-31AE-4C90-9FD8-69B72F9F9E1A}"/>
          </ac:spMkLst>
        </pc:spChg>
        <pc:spChg chg="mod">
          <ac:chgData name="Vesa Juvonen" userId="c7243be1-99a3-4752-ab2a-0cf698cf8236" providerId="ADAL" clId="{2B7127B5-AF86-4F99-A432-64125D1D72E1}" dt="2022-02-10T10:27:33.520" v="143" actId="1076"/>
          <ac:spMkLst>
            <pc:docMk/>
            <pc:sldMk cId="837812005" sldId="2134805600"/>
            <ac:spMk id="5" creationId="{78CA2CA6-B6E6-44A2-A3FF-D31E50A2BB41}"/>
          </ac:spMkLst>
        </pc:spChg>
        <pc:spChg chg="mod">
          <ac:chgData name="Vesa Juvonen" userId="c7243be1-99a3-4752-ab2a-0cf698cf8236" providerId="ADAL" clId="{2B7127B5-AF86-4F99-A432-64125D1D72E1}" dt="2022-02-10T10:26:18.559" v="133" actId="1076"/>
          <ac:spMkLst>
            <pc:docMk/>
            <pc:sldMk cId="837812005" sldId="2134805600"/>
            <ac:spMk id="7" creationId="{D88F2072-6F4F-460D-B61B-3F21B5F89F2B}"/>
          </ac:spMkLst>
        </pc:spChg>
        <pc:spChg chg="mod">
          <ac:chgData name="Vesa Juvonen" userId="c7243be1-99a3-4752-ab2a-0cf698cf8236" providerId="ADAL" clId="{2B7127B5-AF86-4F99-A432-64125D1D72E1}" dt="2022-02-10T10:26:18.559" v="133" actId="1076"/>
          <ac:spMkLst>
            <pc:docMk/>
            <pc:sldMk cId="837812005" sldId="2134805600"/>
            <ac:spMk id="9" creationId="{4E9385E9-EBB4-4B3B-A43E-6C3ADC70F1A3}"/>
          </ac:spMkLst>
        </pc:spChg>
        <pc:spChg chg="mod">
          <ac:chgData name="Vesa Juvonen" userId="c7243be1-99a3-4752-ab2a-0cf698cf8236" providerId="ADAL" clId="{2B7127B5-AF86-4F99-A432-64125D1D72E1}" dt="2022-02-10T10:26:18.559" v="133" actId="1076"/>
          <ac:spMkLst>
            <pc:docMk/>
            <pc:sldMk cId="837812005" sldId="2134805600"/>
            <ac:spMk id="10" creationId="{7C816919-6E6A-4402-ADE3-B85F4ACC0DF0}"/>
          </ac:spMkLst>
        </pc:spChg>
        <pc:spChg chg="mod">
          <ac:chgData name="Vesa Juvonen" userId="c7243be1-99a3-4752-ab2a-0cf698cf8236" providerId="ADAL" clId="{2B7127B5-AF86-4F99-A432-64125D1D72E1}" dt="2022-02-10T10:26:18.559" v="133" actId="1076"/>
          <ac:spMkLst>
            <pc:docMk/>
            <pc:sldMk cId="837812005" sldId="2134805600"/>
            <ac:spMk id="11" creationId="{DD1EFCA9-4FF7-4A10-ADF6-446C2EFBF31A}"/>
          </ac:spMkLst>
        </pc:spChg>
        <pc:spChg chg="mod">
          <ac:chgData name="Vesa Juvonen" userId="c7243be1-99a3-4752-ab2a-0cf698cf8236" providerId="ADAL" clId="{2B7127B5-AF86-4F99-A432-64125D1D72E1}" dt="2022-02-10T10:27:50.158" v="146" actId="1076"/>
          <ac:spMkLst>
            <pc:docMk/>
            <pc:sldMk cId="837812005" sldId="2134805600"/>
            <ac:spMk id="12" creationId="{98879855-B3F2-4C88-952D-E0112B70464E}"/>
          </ac:spMkLst>
        </pc:spChg>
        <pc:spChg chg="mod">
          <ac:chgData name="Vesa Juvonen" userId="c7243be1-99a3-4752-ab2a-0cf698cf8236" providerId="ADAL" clId="{2B7127B5-AF86-4F99-A432-64125D1D72E1}" dt="2022-02-10T10:26:18.559" v="133" actId="1076"/>
          <ac:spMkLst>
            <pc:docMk/>
            <pc:sldMk cId="837812005" sldId="2134805600"/>
            <ac:spMk id="13" creationId="{7AA2E7E3-A92D-4FCB-B885-E5910601438B}"/>
          </ac:spMkLst>
        </pc:spChg>
        <pc:spChg chg="mod">
          <ac:chgData name="Vesa Juvonen" userId="c7243be1-99a3-4752-ab2a-0cf698cf8236" providerId="ADAL" clId="{2B7127B5-AF86-4F99-A432-64125D1D72E1}" dt="2022-02-10T10:26:18.559" v="133" actId="1076"/>
          <ac:spMkLst>
            <pc:docMk/>
            <pc:sldMk cId="837812005" sldId="2134805600"/>
            <ac:spMk id="15" creationId="{08825732-C0E3-43AF-B051-FA356CD27A34}"/>
          </ac:spMkLst>
        </pc:spChg>
        <pc:spChg chg="mod">
          <ac:chgData name="Vesa Juvonen" userId="c7243be1-99a3-4752-ab2a-0cf698cf8236" providerId="ADAL" clId="{2B7127B5-AF86-4F99-A432-64125D1D72E1}" dt="2022-02-10T10:27:35.800" v="145" actId="20577"/>
          <ac:spMkLst>
            <pc:docMk/>
            <pc:sldMk cId="837812005" sldId="2134805600"/>
            <ac:spMk id="17" creationId="{871629CB-A65D-4CE3-A074-BC0EA176AAE1}"/>
          </ac:spMkLst>
        </pc:spChg>
        <pc:picChg chg="del">
          <ac:chgData name="Vesa Juvonen" userId="c7243be1-99a3-4752-ab2a-0cf698cf8236" providerId="ADAL" clId="{2B7127B5-AF86-4F99-A432-64125D1D72E1}" dt="2022-02-10T10:25:00.880" v="101" actId="478"/>
          <ac:picMkLst>
            <pc:docMk/>
            <pc:sldMk cId="837812005" sldId="2134805600"/>
            <ac:picMk id="6" creationId="{EC8619B8-0794-480C-833A-621A165E0E31}"/>
          </ac:picMkLst>
        </pc:picChg>
        <pc:picChg chg="add mod ord">
          <ac:chgData name="Vesa Juvonen" userId="c7243be1-99a3-4752-ab2a-0cf698cf8236" providerId="ADAL" clId="{2B7127B5-AF86-4F99-A432-64125D1D72E1}" dt="2022-02-10T10:26:18.559" v="133" actId="1076"/>
          <ac:picMkLst>
            <pc:docMk/>
            <pc:sldMk cId="837812005" sldId="2134805600"/>
            <ac:picMk id="8" creationId="{C6F6869E-90AD-4025-9312-2ADA0C0A2749}"/>
          </ac:picMkLst>
        </pc:picChg>
        <pc:picChg chg="mod">
          <ac:chgData name="Vesa Juvonen" userId="c7243be1-99a3-4752-ab2a-0cf698cf8236" providerId="ADAL" clId="{2B7127B5-AF86-4F99-A432-64125D1D72E1}" dt="2022-02-10T10:44:35.816" v="440" actId="1076"/>
          <ac:picMkLst>
            <pc:docMk/>
            <pc:sldMk cId="837812005" sldId="2134805600"/>
            <ac:picMk id="1026" creationId="{135154FB-108E-4C03-BB39-07D5A7EBFD4C}"/>
          </ac:picMkLst>
        </pc:picChg>
      </pc:sldChg>
      <pc:sldChg chg="addSp delSp modSp mod modAnim">
        <pc:chgData name="Vesa Juvonen" userId="c7243be1-99a3-4752-ab2a-0cf698cf8236" providerId="ADAL" clId="{2B7127B5-AF86-4F99-A432-64125D1D72E1}" dt="2022-02-10T10:46:10.411" v="454" actId="1076"/>
        <pc:sldMkLst>
          <pc:docMk/>
          <pc:sldMk cId="3507379078" sldId="2134805601"/>
        </pc:sldMkLst>
        <pc:spChg chg="mod">
          <ac:chgData name="Vesa Juvonen" userId="c7243be1-99a3-4752-ab2a-0cf698cf8236" providerId="ADAL" clId="{2B7127B5-AF86-4F99-A432-64125D1D72E1}" dt="2022-02-10T10:13:53.795" v="100" actId="20577"/>
          <ac:spMkLst>
            <pc:docMk/>
            <pc:sldMk cId="3507379078" sldId="2134805601"/>
            <ac:spMk id="3" creationId="{00000000-0000-0000-0000-000000000000}"/>
          </ac:spMkLst>
        </pc:spChg>
        <pc:spChg chg="del">
          <ac:chgData name="Vesa Juvonen" userId="c7243be1-99a3-4752-ab2a-0cf698cf8236" providerId="ADAL" clId="{2B7127B5-AF86-4F99-A432-64125D1D72E1}" dt="2022-02-10T10:13:06.369" v="10" actId="478"/>
          <ac:spMkLst>
            <pc:docMk/>
            <pc:sldMk cId="3507379078" sldId="2134805601"/>
            <ac:spMk id="4" creationId="{C0FFE111-0B7C-4AEB-B742-CD91A6282FE6}"/>
          </ac:spMkLst>
        </pc:spChg>
        <pc:picChg chg="add mod">
          <ac:chgData name="Vesa Juvonen" userId="c7243be1-99a3-4752-ab2a-0cf698cf8236" providerId="ADAL" clId="{2B7127B5-AF86-4F99-A432-64125D1D72E1}" dt="2022-02-10T10:46:10.411" v="454" actId="1076"/>
          <ac:picMkLst>
            <pc:docMk/>
            <pc:sldMk cId="3507379078" sldId="2134805601"/>
            <ac:picMk id="12" creationId="{AE7289F0-83A1-4DB6-B101-0BD9BFA96962}"/>
          </ac:picMkLst>
        </pc:picChg>
      </pc:sldChg>
    </pc:docChg>
  </pc:docChgLst>
  <pc:docChgLst>
    <pc:chgData name="Hugo Bernier" userId="846ef6cd-3f11-462c-a4be-44fff9f1a751" providerId="ADAL" clId="{40DF06A2-E753-42DE-837F-0B565C47108B}"/>
    <pc:docChg chg="undo custSel addSld delSld modSld modSection">
      <pc:chgData name="Hugo Bernier" userId="846ef6cd-3f11-462c-a4be-44fff9f1a751" providerId="ADAL" clId="{40DF06A2-E753-42DE-837F-0B565C47108B}" dt="2022-04-21T14:04:58.095" v="1058" actId="20577"/>
      <pc:docMkLst>
        <pc:docMk/>
      </pc:docMkLst>
      <pc:sldChg chg="modSp mod">
        <pc:chgData name="Hugo Bernier" userId="846ef6cd-3f11-462c-a4be-44fff9f1a751" providerId="ADAL" clId="{40DF06A2-E753-42DE-837F-0B565C47108B}" dt="2022-04-21T14:04:58.095" v="1058" actId="20577"/>
        <pc:sldMkLst>
          <pc:docMk/>
          <pc:sldMk cId="2773584698" sldId="1621"/>
        </pc:sldMkLst>
        <pc:spChg chg="mod">
          <ac:chgData name="Hugo Bernier" userId="846ef6cd-3f11-462c-a4be-44fff9f1a751" providerId="ADAL" clId="{40DF06A2-E753-42DE-837F-0B565C47108B}" dt="2022-04-21T14:04:58.095" v="1058" actId="20577"/>
          <ac:spMkLst>
            <pc:docMk/>
            <pc:sldMk cId="2773584698" sldId="1621"/>
            <ac:spMk id="7" creationId="{6F939F32-4E37-4CA3-B710-00610E5E59D3}"/>
          </ac:spMkLst>
        </pc:spChg>
      </pc:sldChg>
      <pc:sldChg chg="addSp delSp modSp del mod modNotesTx">
        <pc:chgData name="Hugo Bernier" userId="846ef6cd-3f11-462c-a4be-44fff9f1a751" providerId="ADAL" clId="{40DF06A2-E753-42DE-837F-0B565C47108B}" dt="2022-04-21T13:09:27.685" v="1017" actId="2696"/>
        <pc:sldMkLst>
          <pc:docMk/>
          <pc:sldMk cId="3743370006" sldId="2134805602"/>
        </pc:sldMkLst>
        <pc:spChg chg="mod">
          <ac:chgData name="Hugo Bernier" userId="846ef6cd-3f11-462c-a4be-44fff9f1a751" providerId="ADAL" clId="{40DF06A2-E753-42DE-837F-0B565C47108B}" dt="2022-04-21T12:44:15.777" v="648" actId="20577"/>
          <ac:spMkLst>
            <pc:docMk/>
            <pc:sldMk cId="3743370006" sldId="2134805602"/>
            <ac:spMk id="3" creationId="{CBDC9C38-872E-4048-96FE-C321FEF21EC1}"/>
          </ac:spMkLst>
        </pc:spChg>
        <pc:spChg chg="del">
          <ac:chgData name="Hugo Bernier" userId="846ef6cd-3f11-462c-a4be-44fff9f1a751" providerId="ADAL" clId="{40DF06A2-E753-42DE-837F-0B565C47108B}" dt="2022-04-21T12:02:07.848" v="0" actId="478"/>
          <ac:spMkLst>
            <pc:docMk/>
            <pc:sldMk cId="3743370006" sldId="2134805602"/>
            <ac:spMk id="4" creationId="{FFE98978-E71B-BD66-FC50-0701E95BAEA3}"/>
          </ac:spMkLst>
        </pc:spChg>
        <pc:spChg chg="mod">
          <ac:chgData name="Hugo Bernier" userId="846ef6cd-3f11-462c-a4be-44fff9f1a751" providerId="ADAL" clId="{40DF06A2-E753-42DE-837F-0B565C47108B}" dt="2022-04-21T12:29:42.877" v="403" actId="14100"/>
          <ac:spMkLst>
            <pc:docMk/>
            <pc:sldMk cId="3743370006" sldId="2134805602"/>
            <ac:spMk id="5" creationId="{D99E2DB0-70F3-400F-878F-33AE8632B7BC}"/>
          </ac:spMkLst>
        </pc:spChg>
        <pc:spChg chg="add mod">
          <ac:chgData name="Hugo Bernier" userId="846ef6cd-3f11-462c-a4be-44fff9f1a751" providerId="ADAL" clId="{40DF06A2-E753-42DE-837F-0B565C47108B}" dt="2022-04-21T12:27:19.078" v="399" actId="20577"/>
          <ac:spMkLst>
            <pc:docMk/>
            <pc:sldMk cId="3743370006" sldId="2134805602"/>
            <ac:spMk id="23" creationId="{9011FA33-2538-7D62-4C8F-5C39DAD56208}"/>
          </ac:spMkLst>
        </pc:spChg>
        <pc:spChg chg="mod">
          <ac:chgData name="Hugo Bernier" userId="846ef6cd-3f11-462c-a4be-44fff9f1a751" providerId="ADAL" clId="{40DF06A2-E753-42DE-837F-0B565C47108B}" dt="2022-04-21T12:04:43.179" v="2" actId="1076"/>
          <ac:spMkLst>
            <pc:docMk/>
            <pc:sldMk cId="3743370006" sldId="2134805602"/>
            <ac:spMk id="31" creationId="{FCEB65C7-120B-08CD-97FD-FB36810D7D0D}"/>
          </ac:spMkLst>
        </pc:spChg>
        <pc:grpChg chg="del mod">
          <ac:chgData name="Hugo Bernier" userId="846ef6cd-3f11-462c-a4be-44fff9f1a751" providerId="ADAL" clId="{40DF06A2-E753-42DE-837F-0B565C47108B}" dt="2022-04-21T12:07:51.877" v="25" actId="165"/>
          <ac:grpSpMkLst>
            <pc:docMk/>
            <pc:sldMk cId="3743370006" sldId="2134805602"/>
            <ac:grpSpMk id="32" creationId="{379155AE-D6A6-2CCF-D7DD-10EA723D9826}"/>
          </ac:grpSpMkLst>
        </pc:grpChg>
        <pc:picChg chg="del topLvl">
          <ac:chgData name="Hugo Bernier" userId="846ef6cd-3f11-462c-a4be-44fff9f1a751" providerId="ADAL" clId="{40DF06A2-E753-42DE-837F-0B565C47108B}" dt="2022-04-21T12:07:55.014" v="26" actId="478"/>
          <ac:picMkLst>
            <pc:docMk/>
            <pc:sldMk cId="3743370006" sldId="2134805602"/>
            <ac:picMk id="19" creationId="{4BBE953E-2AE6-0CEA-3B59-05B77524EC80}"/>
          </ac:picMkLst>
        </pc:picChg>
        <pc:picChg chg="del topLvl">
          <ac:chgData name="Hugo Bernier" userId="846ef6cd-3f11-462c-a4be-44fff9f1a751" providerId="ADAL" clId="{40DF06A2-E753-42DE-837F-0B565C47108B}" dt="2022-04-21T12:07:56.700" v="28" actId="478"/>
          <ac:picMkLst>
            <pc:docMk/>
            <pc:sldMk cId="3743370006" sldId="2134805602"/>
            <ac:picMk id="20" creationId="{1AD4260F-1B27-65D4-BEF0-75034FB3F313}"/>
          </ac:picMkLst>
        </pc:picChg>
        <pc:picChg chg="del topLvl">
          <ac:chgData name="Hugo Bernier" userId="846ef6cd-3f11-462c-a4be-44fff9f1a751" providerId="ADAL" clId="{40DF06A2-E753-42DE-837F-0B565C47108B}" dt="2022-04-21T12:07:57.669" v="29" actId="478"/>
          <ac:picMkLst>
            <pc:docMk/>
            <pc:sldMk cId="3743370006" sldId="2134805602"/>
            <ac:picMk id="24" creationId="{8CAF8D80-E6EA-E83A-883B-8DAB71FC5E2F}"/>
          </ac:picMkLst>
        </pc:picChg>
        <pc:picChg chg="del topLvl">
          <ac:chgData name="Hugo Bernier" userId="846ef6cd-3f11-462c-a4be-44fff9f1a751" providerId="ADAL" clId="{40DF06A2-E753-42DE-837F-0B565C47108B}" dt="2022-04-21T12:07:55.789" v="27" actId="478"/>
          <ac:picMkLst>
            <pc:docMk/>
            <pc:sldMk cId="3743370006" sldId="2134805602"/>
            <ac:picMk id="25" creationId="{4777C678-6C2F-2908-495D-37C2A6FFDE2C}"/>
          </ac:picMkLst>
        </pc:picChg>
        <pc:picChg chg="add mod">
          <ac:chgData name="Hugo Bernier" userId="846ef6cd-3f11-462c-a4be-44fff9f1a751" providerId="ADAL" clId="{40DF06A2-E753-42DE-837F-0B565C47108B}" dt="2022-04-21T12:31:01.766" v="413" actId="108"/>
          <ac:picMkLst>
            <pc:docMk/>
            <pc:sldMk cId="3743370006" sldId="2134805602"/>
            <ac:picMk id="26" creationId="{83C17172-0079-34A6-9C7A-7D2BB52EAD25}"/>
          </ac:picMkLst>
        </pc:picChg>
        <pc:picChg chg="del topLvl">
          <ac:chgData name="Hugo Bernier" userId="846ef6cd-3f11-462c-a4be-44fff9f1a751" providerId="ADAL" clId="{40DF06A2-E753-42DE-837F-0B565C47108B}" dt="2022-04-21T12:07:58.247" v="30" actId="478"/>
          <ac:picMkLst>
            <pc:docMk/>
            <pc:sldMk cId="3743370006" sldId="2134805602"/>
            <ac:picMk id="29" creationId="{2FB85588-A8DB-30F7-10C5-212A0ABDF6B3}"/>
          </ac:picMkLst>
        </pc:picChg>
        <pc:picChg chg="del topLvl">
          <ac:chgData name="Hugo Bernier" userId="846ef6cd-3f11-462c-a4be-44fff9f1a751" providerId="ADAL" clId="{40DF06A2-E753-42DE-837F-0B565C47108B}" dt="2022-04-21T12:08:25.221" v="39" actId="478"/>
          <ac:picMkLst>
            <pc:docMk/>
            <pc:sldMk cId="3743370006" sldId="2134805602"/>
            <ac:picMk id="30" creationId="{0BE35A48-E421-1749-6B18-D5CB1D009976}"/>
          </ac:picMkLst>
        </pc:picChg>
        <pc:picChg chg="add mod">
          <ac:chgData name="Hugo Bernier" userId="846ef6cd-3f11-462c-a4be-44fff9f1a751" providerId="ADAL" clId="{40DF06A2-E753-42DE-837F-0B565C47108B}" dt="2022-04-21T12:36:45.743" v="556" actId="108"/>
          <ac:picMkLst>
            <pc:docMk/>
            <pc:sldMk cId="3743370006" sldId="2134805602"/>
            <ac:picMk id="33" creationId="{AFA252AD-DBDF-753C-9F09-C798CC282EF0}"/>
          </ac:picMkLst>
        </pc:picChg>
        <pc:picChg chg="mod">
          <ac:chgData name="Hugo Bernier" userId="846ef6cd-3f11-462c-a4be-44fff9f1a751" providerId="ADAL" clId="{40DF06A2-E753-42DE-837F-0B565C47108B}" dt="2022-04-21T12:04:37.678" v="1" actId="1076"/>
          <ac:picMkLst>
            <pc:docMk/>
            <pc:sldMk cId="3743370006" sldId="2134805602"/>
            <ac:picMk id="45" creationId="{78A08874-6278-CB32-E7F2-D2834EEFA8F7}"/>
          </ac:picMkLst>
        </pc:picChg>
        <pc:picChg chg="mod">
          <ac:chgData name="Hugo Bernier" userId="846ef6cd-3f11-462c-a4be-44fff9f1a751" providerId="ADAL" clId="{40DF06A2-E753-42DE-837F-0B565C47108B}" dt="2022-04-21T12:04:37.678" v="1" actId="1076"/>
          <ac:picMkLst>
            <pc:docMk/>
            <pc:sldMk cId="3743370006" sldId="2134805602"/>
            <ac:picMk id="46" creationId="{189F0A85-4189-413D-A0C8-A5F3E2FF1168}"/>
          </ac:picMkLst>
        </pc:picChg>
        <pc:picChg chg="mod">
          <ac:chgData name="Hugo Bernier" userId="846ef6cd-3f11-462c-a4be-44fff9f1a751" providerId="ADAL" clId="{40DF06A2-E753-42DE-837F-0B565C47108B}" dt="2022-04-21T12:04:37.678" v="1" actId="1076"/>
          <ac:picMkLst>
            <pc:docMk/>
            <pc:sldMk cId="3743370006" sldId="2134805602"/>
            <ac:picMk id="47" creationId="{21375090-F5B0-6850-3359-584EB63DAD8C}"/>
          </ac:picMkLst>
        </pc:picChg>
        <pc:picChg chg="mod">
          <ac:chgData name="Hugo Bernier" userId="846ef6cd-3f11-462c-a4be-44fff9f1a751" providerId="ADAL" clId="{40DF06A2-E753-42DE-837F-0B565C47108B}" dt="2022-04-21T12:04:37.678" v="1" actId="1076"/>
          <ac:picMkLst>
            <pc:docMk/>
            <pc:sldMk cId="3743370006" sldId="2134805602"/>
            <ac:picMk id="48" creationId="{BC2590F4-879C-1B5B-9420-25DDC88442EB}"/>
          </ac:picMkLst>
        </pc:picChg>
        <pc:picChg chg="add mod">
          <ac:chgData name="Hugo Bernier" userId="846ef6cd-3f11-462c-a4be-44fff9f1a751" providerId="ADAL" clId="{40DF06A2-E753-42DE-837F-0B565C47108B}" dt="2022-04-21T12:08:23.373" v="38" actId="1076"/>
          <ac:picMkLst>
            <pc:docMk/>
            <pc:sldMk cId="3743370006" sldId="2134805602"/>
            <ac:picMk id="1026" creationId="{AE52BC3A-0458-6B7F-A04D-5EEF9F85E884}"/>
          </ac:picMkLst>
        </pc:picChg>
        <pc:picChg chg="add mod">
          <ac:chgData name="Hugo Bernier" userId="846ef6cd-3f11-462c-a4be-44fff9f1a751" providerId="ADAL" clId="{40DF06A2-E753-42DE-837F-0B565C47108B}" dt="2022-04-21T12:30:40.674" v="408" actId="1076"/>
          <ac:picMkLst>
            <pc:docMk/>
            <pc:sldMk cId="3743370006" sldId="2134805602"/>
            <ac:picMk id="1028" creationId="{83EB1507-B870-11E5-6ACF-DC3004AC30AC}"/>
          </ac:picMkLst>
        </pc:picChg>
        <pc:picChg chg="del topLvl">
          <ac:chgData name="Hugo Bernier" userId="846ef6cd-3f11-462c-a4be-44fff9f1a751" providerId="ADAL" clId="{40DF06A2-E753-42DE-837F-0B565C47108B}" dt="2022-04-21T12:07:59.141" v="31" actId="478"/>
          <ac:picMkLst>
            <pc:docMk/>
            <pc:sldMk cId="3743370006" sldId="2134805602"/>
            <ac:picMk id="1030" creationId="{C4688DC4-DC4C-7832-AB13-07E4C800C889}"/>
          </ac:picMkLst>
        </pc:picChg>
      </pc:sldChg>
      <pc:sldChg chg="addSp modSp add mod modNotesTx">
        <pc:chgData name="Hugo Bernier" userId="846ef6cd-3f11-462c-a4be-44fff9f1a751" providerId="ADAL" clId="{40DF06A2-E753-42DE-837F-0B565C47108B}" dt="2022-04-21T13:14:52.449" v="1024" actId="20577"/>
        <pc:sldMkLst>
          <pc:docMk/>
          <pc:sldMk cId="1183489955" sldId="2145707292"/>
        </pc:sldMkLst>
        <pc:spChg chg="mod">
          <ac:chgData name="Hugo Bernier" userId="846ef6cd-3f11-462c-a4be-44fff9f1a751" providerId="ADAL" clId="{40DF06A2-E753-42DE-837F-0B565C47108B}" dt="2022-04-21T13:08:43.193" v="1013" actId="20577"/>
          <ac:spMkLst>
            <pc:docMk/>
            <pc:sldMk cId="1183489955" sldId="2145707292"/>
            <ac:spMk id="3" creationId="{CBDC9C38-872E-4048-96FE-C321FEF21EC1}"/>
          </ac:spMkLst>
        </pc:spChg>
        <pc:spChg chg="mod ord">
          <ac:chgData name="Hugo Bernier" userId="846ef6cd-3f11-462c-a4be-44fff9f1a751" providerId="ADAL" clId="{40DF06A2-E753-42DE-837F-0B565C47108B}" dt="2022-04-21T13:14:52.449" v="1024" actId="20577"/>
          <ac:spMkLst>
            <pc:docMk/>
            <pc:sldMk cId="1183489955" sldId="2145707292"/>
            <ac:spMk id="23" creationId="{9011FA33-2538-7D62-4C8F-5C39DAD56208}"/>
          </ac:spMkLst>
        </pc:spChg>
        <pc:grpChg chg="add mod">
          <ac:chgData name="Hugo Bernier" userId="846ef6cd-3f11-462c-a4be-44fff9f1a751" providerId="ADAL" clId="{40DF06A2-E753-42DE-837F-0B565C47108B}" dt="2022-04-21T13:09:09.432" v="1015" actId="339"/>
          <ac:grpSpMkLst>
            <pc:docMk/>
            <pc:sldMk cId="1183489955" sldId="2145707292"/>
            <ac:grpSpMk id="20" creationId="{1EF56FF1-4804-1646-CD06-B7FD0A838BA8}"/>
          </ac:grpSpMkLst>
        </pc:grpChg>
        <pc:picChg chg="add mod">
          <ac:chgData name="Hugo Bernier" userId="846ef6cd-3f11-462c-a4be-44fff9f1a751" providerId="ADAL" clId="{40DF06A2-E753-42DE-837F-0B565C47108B}" dt="2022-04-21T12:59:51.814" v="682" actId="108"/>
          <ac:picMkLst>
            <pc:docMk/>
            <pc:sldMk cId="1183489955" sldId="2145707292"/>
            <ac:picMk id="4" creationId="{F84AB307-D957-CCB9-74D8-0598C0950493}"/>
          </ac:picMkLst>
        </pc:picChg>
        <pc:picChg chg="add mod">
          <ac:chgData name="Hugo Bernier" userId="846ef6cd-3f11-462c-a4be-44fff9f1a751" providerId="ADAL" clId="{40DF06A2-E753-42DE-837F-0B565C47108B}" dt="2022-04-21T13:06:10.396" v="962" actId="108"/>
          <ac:picMkLst>
            <pc:docMk/>
            <pc:sldMk cId="1183489955" sldId="2145707292"/>
            <ac:picMk id="19" creationId="{438E574A-BF3E-3316-6A5E-A6F9F7CA37F8}"/>
          </ac:picMkLst>
        </pc:picChg>
        <pc:picChg chg="mod">
          <ac:chgData name="Hugo Bernier" userId="846ef6cd-3f11-462c-a4be-44fff9f1a751" providerId="ADAL" clId="{40DF06A2-E753-42DE-837F-0B565C47108B}" dt="2022-04-21T13:09:54.638" v="1019" actId="1076"/>
          <ac:picMkLst>
            <pc:docMk/>
            <pc:sldMk cId="1183489955" sldId="2145707292"/>
            <ac:picMk id="45" creationId="{78A08874-6278-CB32-E7F2-D2834EEFA8F7}"/>
          </ac:picMkLst>
        </pc:picChg>
        <pc:picChg chg="mod">
          <ac:chgData name="Hugo Bernier" userId="846ef6cd-3f11-462c-a4be-44fff9f1a751" providerId="ADAL" clId="{40DF06A2-E753-42DE-837F-0B565C47108B}" dt="2022-04-21T13:09:47.813" v="1018" actId="1076"/>
          <ac:picMkLst>
            <pc:docMk/>
            <pc:sldMk cId="1183489955" sldId="2145707292"/>
            <ac:picMk id="46" creationId="{189F0A85-4189-413D-A0C8-A5F3E2FF1168}"/>
          </ac:picMkLst>
        </pc:picChg>
        <pc:picChg chg="mod">
          <ac:chgData name="Hugo Bernier" userId="846ef6cd-3f11-462c-a4be-44fff9f1a751" providerId="ADAL" clId="{40DF06A2-E753-42DE-837F-0B565C47108B}" dt="2022-04-21T13:10:03.157" v="1020" actId="1076"/>
          <ac:picMkLst>
            <pc:docMk/>
            <pc:sldMk cId="1183489955" sldId="2145707292"/>
            <ac:picMk id="47" creationId="{21375090-F5B0-6850-3359-584EB63DAD8C}"/>
          </ac:picMkLst>
        </pc:picChg>
      </pc:sldChg>
    </pc:docChg>
  </pc:docChgLst>
  <pc:docChgLst>
    <pc:chgData name="David Warner" userId="S::davidwarner@microsoft.com::51ffa14d-fdfd-4571-a787-ad4b3bb92711" providerId="AD" clId="Web-{4F070EAA-86A2-4DDA-91A2-DE8FE15F74B2}"/>
    <pc:docChg chg="modSld">
      <pc:chgData name="David Warner" userId="S::davidwarner@microsoft.com::51ffa14d-fdfd-4571-a787-ad4b3bb92711" providerId="AD" clId="Web-{4F070EAA-86A2-4DDA-91A2-DE8FE15F74B2}" dt="2022-04-05T04:49:09.202" v="64" actId="20577"/>
      <pc:docMkLst>
        <pc:docMk/>
      </pc:docMkLst>
      <pc:sldChg chg="delSp">
        <pc:chgData name="David Warner" userId="S::davidwarner@microsoft.com::51ffa14d-fdfd-4571-a787-ad4b3bb92711" providerId="AD" clId="Web-{4F070EAA-86A2-4DDA-91A2-DE8FE15F74B2}" dt="2022-04-05T04:36:01.440" v="0"/>
        <pc:sldMkLst>
          <pc:docMk/>
          <pc:sldMk cId="1812315545" sldId="2134805597"/>
        </pc:sldMkLst>
        <pc:spChg chg="del">
          <ac:chgData name="David Warner" userId="S::davidwarner@microsoft.com::51ffa14d-fdfd-4571-a787-ad4b3bb92711" providerId="AD" clId="Web-{4F070EAA-86A2-4DDA-91A2-DE8FE15F74B2}" dt="2022-04-05T04:36:01.440" v="0"/>
          <ac:spMkLst>
            <pc:docMk/>
            <pc:sldMk cId="1812315545" sldId="2134805597"/>
            <ac:spMk id="2" creationId="{7390AC2D-860C-9C3B-8BB3-9623E0D66A76}"/>
          </ac:spMkLst>
        </pc:spChg>
      </pc:sldChg>
      <pc:sldChg chg="addSp delSp modSp">
        <pc:chgData name="David Warner" userId="S::davidwarner@microsoft.com::51ffa14d-fdfd-4571-a787-ad4b3bb92711" providerId="AD" clId="Web-{4F070EAA-86A2-4DDA-91A2-DE8FE15F74B2}" dt="2022-04-05T04:49:09.202" v="64" actId="20577"/>
        <pc:sldMkLst>
          <pc:docMk/>
          <pc:sldMk cId="154491924" sldId="2134805599"/>
        </pc:sldMkLst>
        <pc:spChg chg="mod">
          <ac:chgData name="David Warner" userId="S::davidwarner@microsoft.com::51ffa14d-fdfd-4571-a787-ad4b3bb92711" providerId="AD" clId="Web-{4F070EAA-86A2-4DDA-91A2-DE8FE15F74B2}" dt="2022-04-05T04:49:09.202" v="64" actId="20577"/>
          <ac:spMkLst>
            <pc:docMk/>
            <pc:sldMk cId="154491924" sldId="2134805599"/>
            <ac:spMk id="3" creationId="{CBDC9C38-872E-4048-96FE-C321FEF21EC1}"/>
          </ac:spMkLst>
        </pc:spChg>
        <pc:spChg chg="del">
          <ac:chgData name="David Warner" userId="S::davidwarner@microsoft.com::51ffa14d-fdfd-4571-a787-ad4b3bb92711" providerId="AD" clId="Web-{4F070EAA-86A2-4DDA-91A2-DE8FE15F74B2}" dt="2022-04-05T04:41:16.998" v="1"/>
          <ac:spMkLst>
            <pc:docMk/>
            <pc:sldMk cId="154491924" sldId="2134805599"/>
            <ac:spMk id="4" creationId="{5B106F5C-C758-D061-790F-5603CFC3953E}"/>
          </ac:spMkLst>
        </pc:spChg>
        <pc:picChg chg="del mod">
          <ac:chgData name="David Warner" userId="S::davidwarner@microsoft.com::51ffa14d-fdfd-4571-a787-ad4b3bb92711" providerId="AD" clId="Web-{4F070EAA-86A2-4DDA-91A2-DE8FE15F74B2}" dt="2022-04-05T04:46:57.729" v="39"/>
          <ac:picMkLst>
            <pc:docMk/>
            <pc:sldMk cId="154491924" sldId="2134805599"/>
            <ac:picMk id="23" creationId="{E2647FBA-38CB-438A-B275-04A8B8B60FC9}"/>
          </ac:picMkLst>
        </pc:picChg>
        <pc:picChg chg="del">
          <ac:chgData name="David Warner" userId="S::davidwarner@microsoft.com::51ffa14d-fdfd-4571-a787-ad4b3bb92711" providerId="AD" clId="Web-{4F070EAA-86A2-4DDA-91A2-DE8FE15F74B2}" dt="2022-04-05T04:46:42.619" v="34"/>
          <ac:picMkLst>
            <pc:docMk/>
            <pc:sldMk cId="154491924" sldId="2134805599"/>
            <ac:picMk id="26" creationId="{C8A28E8B-6658-4C6D-83E6-54DD49D7CCA6}"/>
          </ac:picMkLst>
        </pc:picChg>
        <pc:picChg chg="add mod">
          <ac:chgData name="David Warner" userId="S::davidwarner@microsoft.com::51ffa14d-fdfd-4571-a787-ad4b3bb92711" providerId="AD" clId="Web-{4F070EAA-86A2-4DDA-91A2-DE8FE15F74B2}" dt="2022-04-05T04:47:47.527" v="52" actId="1076"/>
          <ac:picMkLst>
            <pc:docMk/>
            <pc:sldMk cId="154491924" sldId="2134805599"/>
            <ac:picMk id="47" creationId="{62D672BA-A8BB-8061-BD34-6DE217402441}"/>
          </ac:picMkLst>
        </pc:picChg>
        <pc:picChg chg="add del mod">
          <ac:chgData name="David Warner" userId="S::davidwarner@microsoft.com::51ffa14d-fdfd-4571-a787-ad4b3bb92711" providerId="AD" clId="Web-{4F070EAA-86A2-4DDA-91A2-DE8FE15F74B2}" dt="2022-04-05T04:47:51.059" v="55"/>
          <ac:picMkLst>
            <pc:docMk/>
            <pc:sldMk cId="154491924" sldId="2134805599"/>
            <ac:picMk id="48" creationId="{3645E7C5-BF0A-70C6-E468-5252A8EBBAE6}"/>
          </ac:picMkLst>
        </pc:picChg>
        <pc:picChg chg="add del mod">
          <ac:chgData name="David Warner" userId="S::davidwarner@microsoft.com::51ffa14d-fdfd-4571-a787-ad4b3bb92711" providerId="AD" clId="Web-{4F070EAA-86A2-4DDA-91A2-DE8FE15F74B2}" dt="2022-04-05T04:47:50.324" v="54"/>
          <ac:picMkLst>
            <pc:docMk/>
            <pc:sldMk cId="154491924" sldId="2134805599"/>
            <ac:picMk id="52" creationId="{0772F82C-95A6-BD98-A1A7-69874B258E57}"/>
          </ac:picMkLst>
        </pc:picChg>
        <pc:picChg chg="mod">
          <ac:chgData name="David Warner" userId="S::davidwarner@microsoft.com::51ffa14d-fdfd-4571-a787-ad4b3bb92711" providerId="AD" clId="Web-{4F070EAA-86A2-4DDA-91A2-DE8FE15F74B2}" dt="2022-04-05T04:47:48.090" v="53" actId="1076"/>
          <ac:picMkLst>
            <pc:docMk/>
            <pc:sldMk cId="154491924" sldId="2134805599"/>
            <ac:picMk id="53" creationId="{AF1B5964-B589-EAA5-F35D-5798EE7B67E4}"/>
          </ac:picMkLst>
        </pc:picChg>
        <pc:picChg chg="add mod">
          <ac:chgData name="David Warner" userId="S::davidwarner@microsoft.com::51ffa14d-fdfd-4571-a787-ad4b3bb92711" providerId="AD" clId="Web-{4F070EAA-86A2-4DDA-91A2-DE8FE15F74B2}" dt="2022-04-05T04:48:22.372" v="60"/>
          <ac:picMkLst>
            <pc:docMk/>
            <pc:sldMk cId="154491924" sldId="2134805599"/>
            <ac:picMk id="54" creationId="{E5C3C0E2-BEE2-7881-9400-64413849EED3}"/>
          </ac:picMkLst>
        </pc:picChg>
        <pc:picChg chg="add mod">
          <ac:chgData name="David Warner" userId="S::davidwarner@microsoft.com::51ffa14d-fdfd-4571-a787-ad4b3bb92711" providerId="AD" clId="Web-{4F070EAA-86A2-4DDA-91A2-DE8FE15F74B2}" dt="2022-04-05T04:48:32.310" v="61"/>
          <ac:picMkLst>
            <pc:docMk/>
            <pc:sldMk cId="154491924" sldId="2134805599"/>
            <ac:picMk id="55" creationId="{6A406D77-2440-9869-B9C8-2134A57FBB22}"/>
          </ac:picMkLst>
        </pc:picChg>
      </pc:sldChg>
    </pc:docChg>
  </pc:docChgLst>
  <pc:docChgLst>
    <pc:chgData name="David Warner" userId="S::david_dwarnerii.com#ext#@microsoft.onmicrosoft.com::acafcf14-4098-4a83-9425-e73571277a06" providerId="AD" clId="Web-{DB25F936-5A64-444C-AABF-44BD3B530B91}"/>
    <pc:docChg chg="modSld">
      <pc:chgData name="David Warner" userId="S::david_dwarnerii.com#ext#@microsoft.onmicrosoft.com::acafcf14-4098-4a83-9425-e73571277a06" providerId="AD" clId="Web-{DB25F936-5A64-444C-AABF-44BD3B530B91}" dt="2021-11-03T20:43:04.405" v="0" actId="1076"/>
      <pc:docMkLst>
        <pc:docMk/>
      </pc:docMkLst>
      <pc:sldChg chg="modSp">
        <pc:chgData name="David Warner" userId="S::david_dwarnerii.com#ext#@microsoft.onmicrosoft.com::acafcf14-4098-4a83-9425-e73571277a06" providerId="AD" clId="Web-{DB25F936-5A64-444C-AABF-44BD3B530B91}" dt="2021-11-03T20:43:04.405" v="0" actId="1076"/>
        <pc:sldMkLst>
          <pc:docMk/>
          <pc:sldMk cId="2925091645" sldId="2076136308"/>
        </pc:sldMkLst>
        <pc:spChg chg="mod">
          <ac:chgData name="David Warner" userId="S::david_dwarnerii.com#ext#@microsoft.onmicrosoft.com::acafcf14-4098-4a83-9425-e73571277a06" providerId="AD" clId="Web-{DB25F936-5A64-444C-AABF-44BD3B530B91}" dt="2021-11-03T20:43:04.405" v="0" actId="1076"/>
          <ac:spMkLst>
            <pc:docMk/>
            <pc:sldMk cId="2925091645" sldId="2076136308"/>
            <ac:spMk id="20" creationId="{20643B77-821F-4570-8585-9ABCA3BC09F4}"/>
          </ac:spMkLst>
        </pc:spChg>
      </pc:sldChg>
    </pc:docChg>
  </pc:docChgLst>
  <pc:docChgLst>
    <pc:chgData name="Julie Turner" userId="S::julie.turner_sympraxisconsulting.com#ext#@microsoft.onmicrosoft.com::51f00042-4c48-4111-9ee4-670ef2fc7d0e" providerId="AD" clId="Web-{FCBBC04E-A2FD-4537-A565-C667FFE77077}"/>
    <pc:docChg chg="modSld">
      <pc:chgData name="Julie Turner" userId="S::julie.turner_sympraxisconsulting.com#ext#@microsoft.onmicrosoft.com::51f00042-4c48-4111-9ee4-670ef2fc7d0e" providerId="AD" clId="Web-{FCBBC04E-A2FD-4537-A565-C667FFE77077}" dt="2022-03-07T18:05:15.380" v="37" actId="20577"/>
      <pc:docMkLst>
        <pc:docMk/>
      </pc:docMkLst>
      <pc:sldChg chg="modSp">
        <pc:chgData name="Julie Turner" userId="S::julie.turner_sympraxisconsulting.com#ext#@microsoft.onmicrosoft.com::51f00042-4c48-4111-9ee4-670ef2fc7d0e" providerId="AD" clId="Web-{FCBBC04E-A2FD-4537-A565-C667FFE77077}" dt="2022-03-07T18:05:15.380" v="37" actId="20577"/>
        <pc:sldMkLst>
          <pc:docMk/>
          <pc:sldMk cId="2877399898" sldId="1623"/>
        </pc:sldMkLst>
        <pc:spChg chg="mod">
          <ac:chgData name="Julie Turner" userId="S::julie.turner_sympraxisconsulting.com#ext#@microsoft.onmicrosoft.com::51f00042-4c48-4111-9ee4-670ef2fc7d0e" providerId="AD" clId="Web-{FCBBC04E-A2FD-4537-A565-C667FFE77077}" dt="2022-03-07T18:05:15.380" v="37" actId="20577"/>
          <ac:spMkLst>
            <pc:docMk/>
            <pc:sldMk cId="2877399898" sldId="1623"/>
            <ac:spMk id="3" creationId="{CBDC9C38-872E-4048-96FE-C321FEF21EC1}"/>
          </ac:spMkLst>
        </pc:spChg>
      </pc:sldChg>
    </pc:docChg>
  </pc:docChgLst>
  <pc:docChgLst>
    <pc:chgData name="Vesa Juvonen" userId="c7243be1-99a3-4752-ab2a-0cf698cf8236" providerId="ADAL" clId="{32D9AA5F-1C73-4B67-8885-F8D514AE6278}"/>
    <pc:docChg chg="custSel addSld delSld modSld modSection">
      <pc:chgData name="Vesa Juvonen" userId="c7243be1-99a3-4752-ab2a-0cf698cf8236" providerId="ADAL" clId="{32D9AA5F-1C73-4B67-8885-F8D514AE6278}" dt="2022-04-07T10:06:51.563" v="138" actId="20577"/>
      <pc:docMkLst>
        <pc:docMk/>
      </pc:docMkLst>
      <pc:sldChg chg="modSp mod">
        <pc:chgData name="Vesa Juvonen" userId="c7243be1-99a3-4752-ab2a-0cf698cf8236" providerId="ADAL" clId="{32D9AA5F-1C73-4B67-8885-F8D514AE6278}" dt="2022-04-07T09:57:15.425" v="52" actId="20577"/>
        <pc:sldMkLst>
          <pc:docMk/>
          <pc:sldMk cId="778883926" sldId="2076136264"/>
        </pc:sldMkLst>
        <pc:spChg chg="mod">
          <ac:chgData name="Vesa Juvonen" userId="c7243be1-99a3-4752-ab2a-0cf698cf8236" providerId="ADAL" clId="{32D9AA5F-1C73-4B67-8885-F8D514AE6278}" dt="2022-04-07T09:57:15.425" v="52" actId="20577"/>
          <ac:spMkLst>
            <pc:docMk/>
            <pc:sldMk cId="778883926" sldId="2076136264"/>
            <ac:spMk id="14" creationId="{953584C8-8734-42EA-AD16-6AA2B405D249}"/>
          </ac:spMkLst>
        </pc:spChg>
      </pc:sldChg>
      <pc:sldChg chg="modSp mod">
        <pc:chgData name="Vesa Juvonen" userId="c7243be1-99a3-4752-ab2a-0cf698cf8236" providerId="ADAL" clId="{32D9AA5F-1C73-4B67-8885-F8D514AE6278}" dt="2022-04-06T18:49:39.899" v="51" actId="6549"/>
        <pc:sldMkLst>
          <pc:docMk/>
          <pc:sldMk cId="3554970203" sldId="2076137597"/>
        </pc:sldMkLst>
        <pc:spChg chg="mod">
          <ac:chgData name="Vesa Juvonen" userId="c7243be1-99a3-4752-ab2a-0cf698cf8236" providerId="ADAL" clId="{32D9AA5F-1C73-4B67-8885-F8D514AE6278}" dt="2022-04-06T18:49:39.899" v="51" actId="6549"/>
          <ac:spMkLst>
            <pc:docMk/>
            <pc:sldMk cId="3554970203" sldId="2076137597"/>
            <ac:spMk id="14" creationId="{EA2D09EA-4B40-4272-A2B9-2748FE02328F}"/>
          </ac:spMkLst>
        </pc:spChg>
        <pc:spChg chg="mod">
          <ac:chgData name="Vesa Juvonen" userId="c7243be1-99a3-4752-ab2a-0cf698cf8236" providerId="ADAL" clId="{32D9AA5F-1C73-4B67-8885-F8D514AE6278}" dt="2022-04-06T18:49:23.186" v="25" actId="20577"/>
          <ac:spMkLst>
            <pc:docMk/>
            <pc:sldMk cId="3554970203" sldId="2076137597"/>
            <ac:spMk id="22" creationId="{C3850332-7012-43B5-831F-FACD76D2BD30}"/>
          </ac:spMkLst>
        </pc:spChg>
        <pc:spChg chg="mod">
          <ac:chgData name="Vesa Juvonen" userId="c7243be1-99a3-4752-ab2a-0cf698cf8236" providerId="ADAL" clId="{32D9AA5F-1C73-4B67-8885-F8D514AE6278}" dt="2022-04-06T18:49:32.949" v="48" actId="20577"/>
          <ac:spMkLst>
            <pc:docMk/>
            <pc:sldMk cId="3554970203" sldId="2076137597"/>
            <ac:spMk id="35" creationId="{E1EC2F77-247B-4FA4-AD71-3F05EC150861}"/>
          </ac:spMkLst>
        </pc:spChg>
      </pc:sldChg>
      <pc:sldChg chg="del">
        <pc:chgData name="Vesa Juvonen" userId="c7243be1-99a3-4752-ab2a-0cf698cf8236" providerId="ADAL" clId="{32D9AA5F-1C73-4B67-8885-F8D514AE6278}" dt="2022-04-06T18:47:58.764" v="1" actId="47"/>
        <pc:sldMkLst>
          <pc:docMk/>
          <pc:sldMk cId="1964942243" sldId="2076137768"/>
        </pc:sldMkLst>
      </pc:sldChg>
      <pc:sldChg chg="modSp add mod">
        <pc:chgData name="Vesa Juvonen" userId="c7243be1-99a3-4752-ab2a-0cf698cf8236" providerId="ADAL" clId="{32D9AA5F-1C73-4B67-8885-F8D514AE6278}" dt="2022-04-06T18:49:08.537" v="21" actId="207"/>
        <pc:sldMkLst>
          <pc:docMk/>
          <pc:sldMk cId="4067994953" sldId="2076137844"/>
        </pc:sldMkLst>
        <pc:spChg chg="mod">
          <ac:chgData name="Vesa Juvonen" userId="c7243be1-99a3-4752-ab2a-0cf698cf8236" providerId="ADAL" clId="{32D9AA5F-1C73-4B67-8885-F8D514AE6278}" dt="2022-04-06T18:49:08.537" v="21" actId="207"/>
          <ac:spMkLst>
            <pc:docMk/>
            <pc:sldMk cId="4067994953" sldId="2076137844"/>
            <ac:spMk id="11" creationId="{463E50D4-3798-4435-9259-B3FD089AF08B}"/>
          </ac:spMkLst>
        </pc:spChg>
        <pc:spChg chg="mod">
          <ac:chgData name="Vesa Juvonen" userId="c7243be1-99a3-4752-ab2a-0cf698cf8236" providerId="ADAL" clId="{32D9AA5F-1C73-4B67-8885-F8D514AE6278}" dt="2022-04-06T18:49:00.741" v="19" actId="207"/>
          <ac:spMkLst>
            <pc:docMk/>
            <pc:sldMk cId="4067994953" sldId="2076137844"/>
            <ac:spMk id="18" creationId="{E5183C7A-C387-45C5-B839-7BB228B4091B}"/>
          </ac:spMkLst>
        </pc:spChg>
        <pc:spChg chg="mod">
          <ac:chgData name="Vesa Juvonen" userId="c7243be1-99a3-4752-ab2a-0cf698cf8236" providerId="ADAL" clId="{32D9AA5F-1C73-4B67-8885-F8D514AE6278}" dt="2022-04-06T18:49:05.539" v="20" actId="207"/>
          <ac:spMkLst>
            <pc:docMk/>
            <pc:sldMk cId="4067994953" sldId="2076137844"/>
            <ac:spMk id="19" creationId="{B96EE522-6672-435D-A47F-0B904BCE8C3A}"/>
          </ac:spMkLst>
        </pc:spChg>
      </pc:sldChg>
      <pc:sldChg chg="addSp delSp modSp mod">
        <pc:chgData name="Vesa Juvonen" userId="c7243be1-99a3-4752-ab2a-0cf698cf8236" providerId="ADAL" clId="{32D9AA5F-1C73-4B67-8885-F8D514AE6278}" dt="2022-04-07T10:05:52.727" v="88" actId="1076"/>
        <pc:sldMkLst>
          <pc:docMk/>
          <pc:sldMk cId="837812005" sldId="2134805600"/>
        </pc:sldMkLst>
        <pc:spChg chg="del">
          <ac:chgData name="Vesa Juvonen" userId="c7243be1-99a3-4752-ab2a-0cf698cf8236" providerId="ADAL" clId="{32D9AA5F-1C73-4B67-8885-F8D514AE6278}" dt="2022-04-07T09:59:36.430" v="53" actId="478"/>
          <ac:spMkLst>
            <pc:docMk/>
            <pc:sldMk cId="837812005" sldId="2134805600"/>
            <ac:spMk id="2" creationId="{F0574555-EB53-B214-0B64-DC8F8745E98D}"/>
          </ac:spMkLst>
        </pc:spChg>
        <pc:spChg chg="mod">
          <ac:chgData name="Vesa Juvonen" userId="c7243be1-99a3-4752-ab2a-0cf698cf8236" providerId="ADAL" clId="{32D9AA5F-1C73-4B67-8885-F8D514AE6278}" dt="2022-04-07T10:05:16.282" v="82" actId="1076"/>
          <ac:spMkLst>
            <pc:docMk/>
            <pc:sldMk cId="837812005" sldId="2134805600"/>
            <ac:spMk id="7" creationId="{D88F2072-6F4F-460D-B61B-3F21B5F89F2B}"/>
          </ac:spMkLst>
        </pc:spChg>
        <pc:spChg chg="mod">
          <ac:chgData name="Vesa Juvonen" userId="c7243be1-99a3-4752-ab2a-0cf698cf8236" providerId="ADAL" clId="{32D9AA5F-1C73-4B67-8885-F8D514AE6278}" dt="2022-04-07T10:05:24.421" v="83" actId="1076"/>
          <ac:spMkLst>
            <pc:docMk/>
            <pc:sldMk cId="837812005" sldId="2134805600"/>
            <ac:spMk id="9" creationId="{4E9385E9-EBB4-4B3B-A43E-6C3ADC70F1A3}"/>
          </ac:spMkLst>
        </pc:spChg>
        <pc:spChg chg="mod">
          <ac:chgData name="Vesa Juvonen" userId="c7243be1-99a3-4752-ab2a-0cf698cf8236" providerId="ADAL" clId="{32D9AA5F-1C73-4B67-8885-F8D514AE6278}" dt="2022-04-07T10:05:48.815" v="87" actId="1076"/>
          <ac:spMkLst>
            <pc:docMk/>
            <pc:sldMk cId="837812005" sldId="2134805600"/>
            <ac:spMk id="10" creationId="{7C816919-6E6A-4402-ADE3-B85F4ACC0DF0}"/>
          </ac:spMkLst>
        </pc:spChg>
        <pc:spChg chg="mod">
          <ac:chgData name="Vesa Juvonen" userId="c7243be1-99a3-4752-ab2a-0cf698cf8236" providerId="ADAL" clId="{32D9AA5F-1C73-4B67-8885-F8D514AE6278}" dt="2022-04-07T10:05:32.386" v="84" actId="1076"/>
          <ac:spMkLst>
            <pc:docMk/>
            <pc:sldMk cId="837812005" sldId="2134805600"/>
            <ac:spMk id="11" creationId="{DD1EFCA9-4FF7-4A10-ADF6-446C2EFBF31A}"/>
          </ac:spMkLst>
        </pc:spChg>
        <pc:spChg chg="mod">
          <ac:chgData name="Vesa Juvonen" userId="c7243be1-99a3-4752-ab2a-0cf698cf8236" providerId="ADAL" clId="{32D9AA5F-1C73-4B67-8885-F8D514AE6278}" dt="2022-04-07T10:05:52.727" v="88" actId="1076"/>
          <ac:spMkLst>
            <pc:docMk/>
            <pc:sldMk cId="837812005" sldId="2134805600"/>
            <ac:spMk id="12" creationId="{98879855-B3F2-4C88-952D-E0112B70464E}"/>
          </ac:spMkLst>
        </pc:spChg>
        <pc:spChg chg="mod">
          <ac:chgData name="Vesa Juvonen" userId="c7243be1-99a3-4752-ab2a-0cf698cf8236" providerId="ADAL" clId="{32D9AA5F-1C73-4B67-8885-F8D514AE6278}" dt="2022-04-07T10:05:36.071" v="85" actId="1076"/>
          <ac:spMkLst>
            <pc:docMk/>
            <pc:sldMk cId="837812005" sldId="2134805600"/>
            <ac:spMk id="13" creationId="{7AA2E7E3-A92D-4FCB-B885-E5910601438B}"/>
          </ac:spMkLst>
        </pc:spChg>
        <pc:spChg chg="mod">
          <ac:chgData name="Vesa Juvonen" userId="c7243be1-99a3-4752-ab2a-0cf698cf8236" providerId="ADAL" clId="{32D9AA5F-1C73-4B67-8885-F8D514AE6278}" dt="2022-04-07T10:05:43.691" v="86" actId="1076"/>
          <ac:spMkLst>
            <pc:docMk/>
            <pc:sldMk cId="837812005" sldId="2134805600"/>
            <ac:spMk id="15" creationId="{08825732-C0E3-43AF-B051-FA356CD27A34}"/>
          </ac:spMkLst>
        </pc:spChg>
        <pc:picChg chg="del">
          <ac:chgData name="Vesa Juvonen" userId="c7243be1-99a3-4752-ab2a-0cf698cf8236" providerId="ADAL" clId="{32D9AA5F-1C73-4B67-8885-F8D514AE6278}" dt="2022-04-07T10:05:01.693" v="76" actId="478"/>
          <ac:picMkLst>
            <pc:docMk/>
            <pc:sldMk cId="837812005" sldId="2134805600"/>
            <ac:picMk id="5" creationId="{EA88A460-22EB-465D-93B4-3DDC9CBBA462}"/>
          </ac:picMkLst>
        </pc:picChg>
        <pc:picChg chg="add mod">
          <ac:chgData name="Vesa Juvonen" userId="c7243be1-99a3-4752-ab2a-0cf698cf8236" providerId="ADAL" clId="{32D9AA5F-1C73-4B67-8885-F8D514AE6278}" dt="2022-04-07T10:05:11.851" v="81" actId="1076"/>
          <ac:picMkLst>
            <pc:docMk/>
            <pc:sldMk cId="837812005" sldId="2134805600"/>
            <ac:picMk id="6" creationId="{AA855C06-A6DF-CCFF-A833-5C34DED41B1A}"/>
          </ac:picMkLst>
        </pc:picChg>
      </pc:sldChg>
      <pc:sldChg chg="delSp modSp mod">
        <pc:chgData name="Vesa Juvonen" userId="c7243be1-99a3-4752-ab2a-0cf698cf8236" providerId="ADAL" clId="{32D9AA5F-1C73-4B67-8885-F8D514AE6278}" dt="2022-04-07T10:06:51.563" v="138" actId="20577"/>
        <pc:sldMkLst>
          <pc:docMk/>
          <pc:sldMk cId="3452186815" sldId="2134805611"/>
        </pc:sldMkLst>
        <pc:spChg chg="del">
          <ac:chgData name="Vesa Juvonen" userId="c7243be1-99a3-4752-ab2a-0cf698cf8236" providerId="ADAL" clId="{32D9AA5F-1C73-4B67-8885-F8D514AE6278}" dt="2022-04-06T18:48:25.065" v="17" actId="478"/>
          <ac:spMkLst>
            <pc:docMk/>
            <pc:sldMk cId="3452186815" sldId="2134805611"/>
            <ac:spMk id="3" creationId="{DAA10946-8312-69C2-BA0D-A08ABAB18ED5}"/>
          </ac:spMkLst>
        </pc:spChg>
        <pc:spChg chg="mod">
          <ac:chgData name="Vesa Juvonen" userId="c7243be1-99a3-4752-ab2a-0cf698cf8236" providerId="ADAL" clId="{32D9AA5F-1C73-4B67-8885-F8D514AE6278}" dt="2022-04-07T10:06:51.563" v="138" actId="20577"/>
          <ac:spMkLst>
            <pc:docMk/>
            <pc:sldMk cId="3452186815" sldId="2134805611"/>
            <ac:spMk id="12" creationId="{24EC370B-AF62-4FF0-9567-91771F6DF07D}"/>
          </ac:spMkLst>
        </pc:spChg>
      </pc:sldChg>
      <pc:sldChg chg="add">
        <pc:chgData name="Vesa Juvonen" userId="c7243be1-99a3-4752-ab2a-0cf698cf8236" providerId="ADAL" clId="{32D9AA5F-1C73-4B67-8885-F8D514AE6278}" dt="2022-04-06T18:47:56.724" v="0"/>
        <pc:sldMkLst>
          <pc:docMk/>
          <pc:sldMk cId="1954581032" sldId="2134805612"/>
        </pc:sldMkLst>
      </pc:sldChg>
    </pc:docChg>
  </pc:docChgLst>
  <pc:docChgLst>
    <pc:chgData name="David Warner" userId="S::david_dwarnerii.com#ext#@microsoft.onmicrosoft.com::acafcf14-4098-4a83-9425-e73571277a06" providerId="AD" clId="Web-{0D2C20E5-D777-4BE6-8509-F9DCE4D01986}"/>
    <pc:docChg chg="modSld">
      <pc:chgData name="David Warner" userId="S::david_dwarnerii.com#ext#@microsoft.onmicrosoft.com::acafcf14-4098-4a83-9425-e73571277a06" providerId="AD" clId="Web-{0D2C20E5-D777-4BE6-8509-F9DCE4D01986}" dt="2021-10-20T16:38:56.034" v="96"/>
      <pc:docMkLst>
        <pc:docMk/>
      </pc:docMkLst>
      <pc:sldChg chg="addSp">
        <pc:chgData name="David Warner" userId="S::david_dwarnerii.com#ext#@microsoft.onmicrosoft.com::acafcf14-4098-4a83-9425-e73571277a06" providerId="AD" clId="Web-{0D2C20E5-D777-4BE6-8509-F9DCE4D01986}" dt="2021-10-20T16:38:56.034" v="96"/>
        <pc:sldMkLst>
          <pc:docMk/>
          <pc:sldMk cId="2636939237" sldId="2076137579"/>
        </pc:sldMkLst>
        <pc:spChg chg="add">
          <ac:chgData name="David Warner" userId="S::david_dwarnerii.com#ext#@microsoft.onmicrosoft.com::acafcf14-4098-4a83-9425-e73571277a06" providerId="AD" clId="Web-{0D2C20E5-D777-4BE6-8509-F9DCE4D01986}" dt="2021-10-20T16:38:56.034" v="96"/>
          <ac:spMkLst>
            <pc:docMk/>
            <pc:sldMk cId="2636939237" sldId="2076137579"/>
            <ac:spMk id="25" creationId="{4523C53C-B896-48CB-BF89-1F92F16727F2}"/>
          </ac:spMkLst>
        </pc:spChg>
      </pc:sldChg>
      <pc:sldChg chg="delSp modSp">
        <pc:chgData name="David Warner" userId="S::david_dwarnerii.com#ext#@microsoft.onmicrosoft.com::acafcf14-4098-4a83-9425-e73571277a06" providerId="AD" clId="Web-{0D2C20E5-D777-4BE6-8509-F9DCE4D01986}" dt="2021-10-20T16:37:59.608" v="95" actId="1076"/>
        <pc:sldMkLst>
          <pc:docMk/>
          <pc:sldMk cId="154491924" sldId="2134805599"/>
        </pc:sldMkLst>
        <pc:spChg chg="mod">
          <ac:chgData name="David Warner" userId="S::david_dwarnerii.com#ext#@microsoft.onmicrosoft.com::acafcf14-4098-4a83-9425-e73571277a06" providerId="AD" clId="Web-{0D2C20E5-D777-4BE6-8509-F9DCE4D01986}" dt="2021-10-20T16:33:54.359" v="78" actId="20577"/>
          <ac:spMkLst>
            <pc:docMk/>
            <pc:sldMk cId="154491924" sldId="2134805599"/>
            <ac:spMk id="3" creationId="{CBDC9C38-872E-4048-96FE-C321FEF21EC1}"/>
          </ac:spMkLst>
        </pc:spChg>
        <pc:picChg chg="del">
          <ac:chgData name="David Warner" userId="S::david_dwarnerii.com#ext#@microsoft.onmicrosoft.com::acafcf14-4098-4a83-9425-e73571277a06" providerId="AD" clId="Web-{0D2C20E5-D777-4BE6-8509-F9DCE4D01986}" dt="2021-10-20T16:37:14.637" v="84"/>
          <ac:picMkLst>
            <pc:docMk/>
            <pc:sldMk cId="154491924" sldId="2134805599"/>
            <ac:picMk id="19" creationId="{EA8F9C8E-8CFC-448B-A6AA-38C1495B92EF}"/>
          </ac:picMkLst>
        </pc:picChg>
        <pc:picChg chg="mod">
          <ac:chgData name="David Warner" userId="S::david_dwarnerii.com#ext#@microsoft.onmicrosoft.com::acafcf14-4098-4a83-9425-e73571277a06" providerId="AD" clId="Web-{0D2C20E5-D777-4BE6-8509-F9DCE4D01986}" dt="2021-10-20T16:37:13.684" v="83" actId="1076"/>
          <ac:picMkLst>
            <pc:docMk/>
            <pc:sldMk cId="154491924" sldId="2134805599"/>
            <ac:picMk id="26" creationId="{C8A28E8B-6658-4C6D-83E6-54DD49D7CCA6}"/>
          </ac:picMkLst>
        </pc:picChg>
        <pc:picChg chg="del">
          <ac:chgData name="David Warner" userId="S::david_dwarnerii.com#ext#@microsoft.onmicrosoft.com::acafcf14-4098-4a83-9425-e73571277a06" providerId="AD" clId="Web-{0D2C20E5-D777-4BE6-8509-F9DCE4D01986}" dt="2021-10-20T16:33:07.481" v="36"/>
          <ac:picMkLst>
            <pc:docMk/>
            <pc:sldMk cId="154491924" sldId="2134805599"/>
            <ac:picMk id="33" creationId="{6B1F3093-F79F-44B1-BE20-443071F6A2F4}"/>
          </ac:picMkLst>
        </pc:picChg>
        <pc:picChg chg="del">
          <ac:chgData name="David Warner" userId="S::david_dwarnerii.com#ext#@microsoft.onmicrosoft.com::acafcf14-4098-4a83-9425-e73571277a06" providerId="AD" clId="Web-{0D2C20E5-D777-4BE6-8509-F9DCE4D01986}" dt="2021-10-20T16:33:06.309" v="35"/>
          <ac:picMkLst>
            <pc:docMk/>
            <pc:sldMk cId="154491924" sldId="2134805599"/>
            <ac:picMk id="52" creationId="{D578C850-8787-4B08-A65E-8926E8F26E7E}"/>
          </ac:picMkLst>
        </pc:picChg>
        <pc:picChg chg="del">
          <ac:chgData name="David Warner" userId="S::david_dwarnerii.com#ext#@microsoft.onmicrosoft.com::acafcf14-4098-4a83-9425-e73571277a06" providerId="AD" clId="Web-{0D2C20E5-D777-4BE6-8509-F9DCE4D01986}" dt="2021-10-20T16:33:08.122" v="37"/>
          <ac:picMkLst>
            <pc:docMk/>
            <pc:sldMk cId="154491924" sldId="2134805599"/>
            <ac:picMk id="54" creationId="{2E728196-53AB-4E2B-BA8F-4DB16833AC19}"/>
          </ac:picMkLst>
        </pc:picChg>
        <pc:picChg chg="del">
          <ac:chgData name="David Warner" userId="S::david_dwarnerii.com#ext#@microsoft.onmicrosoft.com::acafcf14-4098-4a83-9425-e73571277a06" providerId="AD" clId="Web-{0D2C20E5-D777-4BE6-8509-F9DCE4D01986}" dt="2021-10-20T16:33:08.606" v="38"/>
          <ac:picMkLst>
            <pc:docMk/>
            <pc:sldMk cId="154491924" sldId="2134805599"/>
            <ac:picMk id="55" creationId="{A76FB888-2D21-4092-911E-C5C8B67FFC05}"/>
          </ac:picMkLst>
        </pc:picChg>
        <pc:picChg chg="del">
          <ac:chgData name="David Warner" userId="S::david_dwarnerii.com#ext#@microsoft.onmicrosoft.com::acafcf14-4098-4a83-9425-e73571277a06" providerId="AD" clId="Web-{0D2C20E5-D777-4BE6-8509-F9DCE4D01986}" dt="2021-10-20T16:33:09.356" v="39"/>
          <ac:picMkLst>
            <pc:docMk/>
            <pc:sldMk cId="154491924" sldId="2134805599"/>
            <ac:picMk id="56" creationId="{48B372C5-10F8-4C04-A318-141803BB689E}"/>
          </ac:picMkLst>
        </pc:picChg>
        <pc:picChg chg="mod">
          <ac:chgData name="David Warner" userId="S::david_dwarnerii.com#ext#@microsoft.onmicrosoft.com::acafcf14-4098-4a83-9425-e73571277a06" providerId="AD" clId="Web-{0D2C20E5-D777-4BE6-8509-F9DCE4D01986}" dt="2021-10-20T16:37:59.608" v="95" actId="1076"/>
          <ac:picMkLst>
            <pc:docMk/>
            <pc:sldMk cId="154491924" sldId="2134805599"/>
            <ac:picMk id="1026" creationId="{ABA76202-D97A-401C-9219-7A6D42BB0130}"/>
          </ac:picMkLst>
        </pc:picChg>
        <pc:picChg chg="mod">
          <ac:chgData name="David Warner" userId="S::david_dwarnerii.com#ext#@microsoft.onmicrosoft.com::acafcf14-4098-4a83-9425-e73571277a06" providerId="AD" clId="Web-{0D2C20E5-D777-4BE6-8509-F9DCE4D01986}" dt="2021-10-20T16:37:54.546" v="94" actId="1076"/>
          <ac:picMkLst>
            <pc:docMk/>
            <pc:sldMk cId="154491924" sldId="2134805599"/>
            <ac:picMk id="2050" creationId="{4FEF73C7-6A9F-47FE-A7F8-DA46884CE383}"/>
          </ac:picMkLst>
        </pc:picChg>
        <pc:picChg chg="del">
          <ac:chgData name="David Warner" userId="S::david_dwarnerii.com#ext#@microsoft.onmicrosoft.com::acafcf14-4098-4a83-9425-e73571277a06" providerId="AD" clId="Web-{0D2C20E5-D777-4BE6-8509-F9DCE4D01986}" dt="2021-10-20T16:37:03.370" v="81"/>
          <ac:picMkLst>
            <pc:docMk/>
            <pc:sldMk cId="154491924" sldId="2134805599"/>
            <ac:picMk id="3074" creationId="{252CAE58-EA8A-4A59-96EA-8583C8EFF56A}"/>
          </ac:picMkLst>
        </pc:picChg>
      </pc:sldChg>
    </pc:docChg>
  </pc:docChgLst>
  <pc:docChgLst>
    <pc:chgData name="Alex Terentiev" userId="S::aterentiev@microsoft.com::b089aebb-68c6-439e-96df-7e98da5a759e" providerId="AD" clId="Web-{456152DD-60EC-5071-2786-E9C3CC7AE869}"/>
    <pc:docChg chg="modSld">
      <pc:chgData name="Alex Terentiev" userId="S::aterentiev@microsoft.com::b089aebb-68c6-439e-96df-7e98da5a759e" providerId="AD" clId="Web-{456152DD-60EC-5071-2786-E9C3CC7AE869}" dt="2022-04-20T18:24:43.933" v="0"/>
      <pc:docMkLst>
        <pc:docMk/>
      </pc:docMkLst>
      <pc:sldChg chg="delSp">
        <pc:chgData name="Alex Terentiev" userId="S::aterentiev@microsoft.com::b089aebb-68c6-439e-96df-7e98da5a759e" providerId="AD" clId="Web-{456152DD-60EC-5071-2786-E9C3CC7AE869}" dt="2022-04-20T18:24:43.933" v="0"/>
        <pc:sldMkLst>
          <pc:docMk/>
          <pc:sldMk cId="4037611923" sldId="3334"/>
        </pc:sldMkLst>
        <pc:spChg chg="del">
          <ac:chgData name="Alex Terentiev" userId="S::aterentiev@microsoft.com::b089aebb-68c6-439e-96df-7e98da5a759e" providerId="AD" clId="Web-{456152DD-60EC-5071-2786-E9C3CC7AE869}" dt="2022-04-20T18:24:43.933" v="0"/>
          <ac:spMkLst>
            <pc:docMk/>
            <pc:sldMk cId="4037611923" sldId="3334"/>
            <ac:spMk id="4" creationId="{477562E4-3158-8953-1758-A57A086D4332}"/>
          </ac:spMkLst>
        </pc:spChg>
      </pc:sldChg>
    </pc:docChg>
  </pc:docChgLst>
  <pc:docChgLst>
    <pc:chgData name="Julie Turner" userId="S::julie.turner_sympraxisconsulting.com#ext#@microsoft.onmicrosoft.com::51f00042-4c48-4111-9ee4-670ef2fc7d0e" providerId="AD" clId="Web-{3D0596C2-76B0-428B-89EB-B145B8A50671}"/>
    <pc:docChg chg="modSld">
      <pc:chgData name="Julie Turner" userId="S::julie.turner_sympraxisconsulting.com#ext#@microsoft.onmicrosoft.com::51f00042-4c48-4111-9ee4-670ef2fc7d0e" providerId="AD" clId="Web-{3D0596C2-76B0-428B-89EB-B145B8A50671}" dt="2022-02-07T16:16:04.589" v="14" actId="20577"/>
      <pc:docMkLst>
        <pc:docMk/>
      </pc:docMkLst>
      <pc:sldChg chg="delSp modSp">
        <pc:chgData name="Julie Turner" userId="S::julie.turner_sympraxisconsulting.com#ext#@microsoft.onmicrosoft.com::51f00042-4c48-4111-9ee4-670ef2fc7d0e" providerId="AD" clId="Web-{3D0596C2-76B0-428B-89EB-B145B8A50671}" dt="2022-02-07T16:16:04.589" v="14" actId="20577"/>
        <pc:sldMkLst>
          <pc:docMk/>
          <pc:sldMk cId="2877399898" sldId="1623"/>
        </pc:sldMkLst>
        <pc:spChg chg="mod">
          <ac:chgData name="Julie Turner" userId="S::julie.turner_sympraxisconsulting.com#ext#@microsoft.onmicrosoft.com::51f00042-4c48-4111-9ee4-670ef2fc7d0e" providerId="AD" clId="Web-{3D0596C2-76B0-428B-89EB-B145B8A50671}" dt="2022-02-07T16:16:04.589" v="14"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3D0596C2-76B0-428B-89EB-B145B8A50671}" dt="2022-02-07T16:14:19.477" v="0"/>
          <ac:spMkLst>
            <pc:docMk/>
            <pc:sldMk cId="2877399898" sldId="1623"/>
            <ac:spMk id="138" creationId="{5D5544D7-E57D-4A25-A597-CA03ED27D2BF}"/>
          </ac:spMkLst>
        </pc:spChg>
      </pc:sldChg>
    </pc:docChg>
  </pc:docChgLst>
  <pc:docChgLst>
    <pc:chgData name="David Warner" userId="S::david_dwarnerii.com#ext#@microsoft.onmicrosoft.com::acafcf14-4098-4a83-9425-e73571277a06" providerId="AD" clId="Web-{597F19C8-91FF-4BDB-97B4-AAE9DD195451}"/>
    <pc:docChg chg="modSld">
      <pc:chgData name="David Warner" userId="S::david_dwarnerii.com#ext#@microsoft.onmicrosoft.com::acafcf14-4098-4a83-9425-e73571277a06" providerId="AD" clId="Web-{597F19C8-91FF-4BDB-97B4-AAE9DD195451}" dt="2021-09-06T14:00:21.858" v="0" actId="1076"/>
      <pc:docMkLst>
        <pc:docMk/>
      </pc:docMkLst>
      <pc:sldChg chg="modSp">
        <pc:chgData name="David Warner" userId="S::david_dwarnerii.com#ext#@microsoft.onmicrosoft.com::acafcf14-4098-4a83-9425-e73571277a06" providerId="AD" clId="Web-{597F19C8-91FF-4BDB-97B4-AAE9DD195451}" dt="2021-09-06T14:00:21.858" v="0" actId="1076"/>
        <pc:sldMkLst>
          <pc:docMk/>
          <pc:sldMk cId="357588276" sldId="2076136388"/>
        </pc:sldMkLst>
        <pc:spChg chg="mod">
          <ac:chgData name="David Warner" userId="S::david_dwarnerii.com#ext#@microsoft.onmicrosoft.com::acafcf14-4098-4a83-9425-e73571277a06" providerId="AD" clId="Web-{597F19C8-91FF-4BDB-97B4-AAE9DD195451}" dt="2021-09-06T14:00:21.858" v="0" actId="1076"/>
          <ac:spMkLst>
            <pc:docMk/>
            <pc:sldMk cId="357588276" sldId="2076136388"/>
            <ac:spMk id="2" creationId="{72D14E9A-DEA5-40CE-85C8-397B00110AEB}"/>
          </ac:spMkLst>
        </pc:spChg>
      </pc:sldChg>
    </pc:docChg>
  </pc:docChgLst>
  <pc:docChgLst>
    <pc:chgData name="Garry Trinder" userId="07fd99cb-e781-429f-9145-ef70b41dac11" providerId="ADAL" clId="{BAE8A7D5-C87D-4D96-9CE4-ED59D16DBC83}"/>
    <pc:docChg chg="custSel modSld">
      <pc:chgData name="Garry Trinder" userId="07fd99cb-e781-429f-9145-ef70b41dac11" providerId="ADAL" clId="{BAE8A7D5-C87D-4D96-9CE4-ED59D16DBC83}" dt="2021-08-12T09:50:02.689" v="150" actId="20577"/>
      <pc:docMkLst>
        <pc:docMk/>
      </pc:docMkLst>
      <pc:sldChg chg="delSp modSp mod">
        <pc:chgData name="Garry Trinder" userId="07fd99cb-e781-429f-9145-ef70b41dac11" providerId="ADAL" clId="{BAE8A7D5-C87D-4D96-9CE4-ED59D16DBC83}" dt="2021-08-12T09:50:02.689" v="150" actId="20577"/>
        <pc:sldMkLst>
          <pc:docMk/>
          <pc:sldMk cId="2253365439" sldId="1642"/>
        </pc:sldMkLst>
        <pc:spChg chg="mod">
          <ac:chgData name="Garry Trinder" userId="07fd99cb-e781-429f-9145-ef70b41dac11" providerId="ADAL" clId="{BAE8A7D5-C87D-4D96-9CE4-ED59D16DBC83}" dt="2021-08-12T09:50:02.689" v="150" actId="20577"/>
          <ac:spMkLst>
            <pc:docMk/>
            <pc:sldMk cId="2253365439" sldId="1642"/>
            <ac:spMk id="3" creationId="{CBDC9C38-872E-4048-96FE-C321FEF21EC1}"/>
          </ac:spMkLst>
        </pc:spChg>
        <pc:spChg chg="del">
          <ac:chgData name="Garry Trinder" userId="07fd99cb-e781-429f-9145-ef70b41dac11" providerId="ADAL" clId="{BAE8A7D5-C87D-4D96-9CE4-ED59D16DBC83}" dt="2021-08-12T09:48:19.348" v="2" actId="478"/>
          <ac:spMkLst>
            <pc:docMk/>
            <pc:sldMk cId="2253365439" sldId="1642"/>
            <ac:spMk id="5" creationId="{1791A754-3367-4899-995A-2F33C2D7447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6/2/2022 5:21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6/2/2022 5:21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aka.ms/spfx-webpart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6/2/2022 5:21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304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03702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59363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15</a:t>
            </a:fld>
            <a:endParaRPr lang="en-US"/>
          </a:p>
        </p:txBody>
      </p:sp>
    </p:spTree>
    <p:extLst>
      <p:ext uri="{BB962C8B-B14F-4D97-AF65-F5344CB8AC3E}">
        <p14:creationId xmlns:p14="http://schemas.microsoft.com/office/powerpoint/2010/main" val="3897829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17</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19</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6/2/2022 5:21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25422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a:cs typeface="Segoe UI"/>
                <a:hlinkClick r:id="rId3"/>
              </a:rPr>
              <a:t>https://github.com/microsoft-search/pnp-modern-search</a:t>
            </a:r>
            <a:endParaRPr lang="en-US" sz="1600" b="1">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21</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latin typeface="Segoe UI Light"/>
              <a:ea typeface="Calibri" panose="020F0502020204030204" pitchFamily="34" charset="0"/>
              <a:cs typeface="Segoe UI Light"/>
            </a:endParaRPr>
          </a:p>
          <a:p>
            <a:pPr>
              <a:spcAft>
                <a:spcPts val="0"/>
              </a:spcAft>
              <a:defRPr/>
            </a:pPr>
            <a:r>
              <a:rPr lang="en-US" sz="1800" b="1" dirty="0">
                <a:effectLst/>
                <a:latin typeface="Segoe UI"/>
                <a:ea typeface="Calibri" panose="020F0502020204030204" pitchFamily="34" charset="0"/>
                <a:cs typeface="Segoe UI"/>
              </a:rPr>
              <a:t>SPFx extensions    </a:t>
            </a:r>
            <a:r>
              <a:rPr lang="en-US" sz="1800" b="1" u="sng" dirty="0">
                <a:solidFill>
                  <a:srgbClr val="0563C1"/>
                </a:solidFill>
                <a:effectLst/>
                <a:latin typeface="Segoe UI"/>
                <a:ea typeface="Calibri" panose="020F0502020204030204" pitchFamily="34" charset="0"/>
                <a:cs typeface="Segoe UI"/>
                <a:hlinkClick r:id="rId3"/>
              </a:rPr>
              <a:t>https://aka.ms/</a:t>
            </a:r>
            <a:r>
              <a:rPr lang="en-US" sz="1800" b="1" u="sng" dirty="0">
                <a:solidFill>
                  <a:srgbClr val="0563C1"/>
                </a:solidFill>
                <a:effectLst/>
                <a:latin typeface="Segoe UI"/>
                <a:ea typeface="Calibri" panose="020F0502020204030204" pitchFamily="34" charset="0"/>
                <a:cs typeface="Segoe UI"/>
              </a:rPr>
              <a:t>spfx-extensions</a:t>
            </a:r>
            <a:r>
              <a:rPr lang="en-US" sz="1800" b="1" u="sng" dirty="0">
                <a:solidFill>
                  <a:srgbClr val="0563C1"/>
                </a:solidFill>
                <a:latin typeface="Segoe UI"/>
                <a:ea typeface="Calibri" panose="020F0502020204030204" pitchFamily="34" charset="0"/>
                <a:cs typeface="Segoe UI"/>
              </a:rPr>
              <a:t> </a:t>
            </a:r>
            <a:endParaRPr lang="en-US" dirty="0">
              <a:latin typeface="Segoe UI Light"/>
              <a:ea typeface="Calibri" panose="020F0502020204030204" pitchFamily="34" charset="0"/>
              <a:cs typeface="Segoe UI Light"/>
            </a:endParaRPr>
          </a:p>
          <a:p>
            <a:pPr marL="285750" indent="-285750">
              <a:buFont typeface="Arial" panose="05000000000000000000" pitchFamily="2" charset="2"/>
              <a:buChar char="•"/>
            </a:pPr>
            <a:r>
              <a:rPr lang="en-US" sz="900" b="1" dirty="0">
                <a:latin typeface="+mn-lt"/>
                <a:ea typeface="+mn-lt"/>
                <a:cs typeface="+mn-lt"/>
              </a:rPr>
              <a:t>NOPE</a:t>
            </a:r>
            <a:br>
              <a:rPr lang="en-US" sz="900" b="1" dirty="0">
                <a:latin typeface="+mn-lt"/>
                <a:ea typeface="+mn-lt"/>
                <a:cs typeface="+mn-lt"/>
              </a:rPr>
            </a:br>
            <a:endParaRPr lang="en-US" sz="900" b="1" dirty="0">
              <a:cs typeface="Segoe UI"/>
            </a:endParaRPr>
          </a:p>
          <a:p>
            <a:pPr marL="0" marR="0" lvl="0" indent="0" algn="l" defTabSz="932742" rtl="0" eaLnBrk="1" fontAlgn="auto" latinLnBrk="0" hangingPunct="1">
              <a:lnSpc>
                <a:spcPct val="90000"/>
              </a:lnSpc>
              <a:spcBef>
                <a:spcPts val="0"/>
              </a:spcBef>
              <a:spcAft>
                <a:spcPts val="0"/>
              </a:spcAft>
              <a:buClrTx/>
              <a:buSzTx/>
              <a:buFont typeface="Arial"/>
              <a:buNone/>
              <a:tabLst/>
              <a:defRPr/>
            </a:pPr>
            <a:endParaRPr lang="en-US" dirty="0">
              <a:latin typeface="Segoe UI Light"/>
              <a:ea typeface="Calibri" panose="020F0502020204030204" pitchFamily="34" charset="0"/>
              <a:cs typeface="Segoe UI Light"/>
            </a:endParaRPr>
          </a:p>
          <a:p>
            <a:r>
              <a:rPr lang="en-US" sz="1800" b="1" dirty="0">
                <a:effectLst/>
                <a:latin typeface="Segoe UI"/>
                <a:ea typeface="Calibri" panose="020F0502020204030204" pitchFamily="34" charset="0"/>
                <a:cs typeface="Segoe UI"/>
              </a:rPr>
              <a:t>SPFx web parts    </a:t>
            </a:r>
            <a:r>
              <a:rPr lang="en-US" sz="1800" b="1" u="sng" dirty="0">
                <a:solidFill>
                  <a:srgbClr val="0563C1"/>
                </a:solidFill>
                <a:effectLst/>
                <a:latin typeface="Segoe UI"/>
                <a:ea typeface="Calibri" panose="020F0502020204030204" pitchFamily="34" charset="0"/>
                <a:cs typeface="Segoe UI"/>
                <a:hlinkClick r:id="rId4"/>
              </a:rPr>
              <a:t>https://aka.ms/spfx-webparts</a:t>
            </a:r>
            <a:endParaRPr lang="en-US" sz="1800" b="1" u="sng" dirty="0">
              <a:solidFill>
                <a:srgbClr val="0563C1"/>
              </a:solidFill>
              <a:effectLst/>
              <a:latin typeface="Segoe UI"/>
              <a:ea typeface="Calibri" panose="020F0502020204030204" pitchFamily="34" charset="0"/>
              <a:cs typeface="Segoe UI"/>
            </a:endParaRPr>
          </a:p>
          <a:p>
            <a:pPr marL="285750" indent="-285750">
              <a:buFont typeface="Arial" panose="05000000000000000000" pitchFamily="2" charset="2"/>
              <a:buChar char="•"/>
            </a:pPr>
            <a:endParaRPr lang="en-US" sz="3600" dirty="0">
              <a:latin typeface="Segoe UI"/>
              <a:ea typeface="+mn-lt"/>
              <a:cs typeface="+mn-lt"/>
            </a:endParaRPr>
          </a:p>
          <a:p>
            <a:pPr marL="0" indent="0">
              <a:buFont typeface="Arial" panose="05000000000000000000" pitchFamily="2" charset="2"/>
              <a:buNone/>
            </a:pPr>
            <a:r>
              <a:rPr lang="en-US" sz="3600" b="1" dirty="0">
                <a:latin typeface="+mn-lt"/>
                <a:ea typeface="+mn-lt"/>
                <a:cs typeface="+mn-lt"/>
              </a:rPr>
              <a:t>Frequently Asked Questions with Property Field Collection Data</a:t>
            </a:r>
            <a:br>
              <a:rPr lang="en-US" sz="3600" b="1" dirty="0">
                <a:latin typeface="+mn-lt"/>
                <a:ea typeface="+mn-lt"/>
                <a:cs typeface="+mn-lt"/>
              </a:rPr>
            </a:br>
            <a:r>
              <a:rPr lang="en-US" sz="3600" dirty="0">
                <a:latin typeface="Segoe UI"/>
                <a:ea typeface="+mn-lt"/>
                <a:cs typeface="+mn-lt"/>
              </a:rPr>
              <a:t>Arun Kumar Perumal </a:t>
            </a:r>
            <a:r>
              <a:rPr lang="en-US" sz="3600" dirty="0">
                <a:solidFill>
                  <a:srgbClr val="1973B9"/>
                </a:solidFill>
                <a:latin typeface="Segoe UI"/>
                <a:ea typeface="+mn-lt"/>
                <a:cs typeface="+mn-lt"/>
              </a:rPr>
              <a:t>|</a:t>
            </a:r>
            <a:r>
              <a:rPr lang="en-US" sz="3600" dirty="0">
                <a:latin typeface="Segoe UI"/>
                <a:ea typeface="+mn-lt"/>
                <a:cs typeface="+mn-lt"/>
              </a:rPr>
              <a:t> </a:t>
            </a:r>
            <a:r>
              <a:rPr lang="en-US" sz="3600" dirty="0" err="1">
                <a:latin typeface="Segoe UI"/>
                <a:ea typeface="+mn-lt"/>
                <a:cs typeface="+mn-lt"/>
              </a:rPr>
              <a:t>arunkumarperumal</a:t>
            </a:r>
            <a:endParaRPr lang="en-US" sz="3600" dirty="0">
              <a:latin typeface="Segoe UI"/>
              <a:ea typeface="+mn-lt"/>
              <a:cs typeface="+mn-lt"/>
            </a:endParaRPr>
          </a:p>
          <a:p>
            <a:pPr marL="285750" indent="-285750">
              <a:buFont typeface="Arial" panose="05000000000000000000" pitchFamily="2" charset="2"/>
              <a:buChar char="•"/>
            </a:pPr>
            <a:endParaRPr lang="en-US" sz="7200" b="0" i="0" dirty="0">
              <a:solidFill>
                <a:srgbClr val="24292F"/>
              </a:solidFill>
              <a:effectLst/>
              <a:latin typeface="-apple-system"/>
            </a:endParaRPr>
          </a:p>
          <a:p>
            <a:pPr marL="285750" indent="-285750">
              <a:buFont typeface="Arial" panose="05000000000000000000" pitchFamily="2" charset="2"/>
              <a:buChar char="•"/>
            </a:pPr>
            <a:r>
              <a:rPr lang="en-US" sz="7200" b="0" i="0" dirty="0">
                <a:solidFill>
                  <a:srgbClr val="24292F"/>
                </a:solidFill>
                <a:effectLst/>
                <a:latin typeface="-apple-system"/>
              </a:rPr>
              <a:t>Updates to sorting on Categories</a:t>
            </a:r>
            <a:endParaRPr lang="en-US" sz="3600" dirty="0">
              <a:latin typeface="Segoe UI"/>
              <a:ea typeface="+mn-lt"/>
              <a:cs typeface="+mn-lt"/>
            </a:endParaRPr>
          </a:p>
          <a:p>
            <a:pPr marL="285750" indent="-285750">
              <a:buFont typeface="Arial" panose="05000000000000000000" pitchFamily="2" charset="2"/>
              <a:buChar char="•"/>
            </a:pPr>
            <a:r>
              <a:rPr lang="en-US" sz="3600" dirty="0">
                <a:latin typeface="Segoe UI"/>
                <a:ea typeface="+mn-lt"/>
                <a:cs typeface="+mn-lt"/>
              </a:rPr>
              <a:t>https://github.com/pnp/sp-dev-fx-webparts/tree/main/samples/react-faqs</a:t>
            </a:r>
          </a:p>
          <a:p>
            <a:pPr marL="285750" indent="-285750">
              <a:buFont typeface="Arial" panose="05000000000000000000" pitchFamily="2" charset="2"/>
              <a:buChar char="•"/>
            </a:pPr>
            <a:endParaRPr lang="en-US" sz="3600" b="1" dirty="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3600" b="1" dirty="0">
                <a:latin typeface="+mn-lt"/>
                <a:ea typeface="+mn-lt"/>
                <a:cs typeface="+mn-lt"/>
              </a:rPr>
              <a:t>Pages Hierarchy</a:t>
            </a:r>
            <a:br>
              <a:rPr lang="en-US" sz="3600" b="1" dirty="0">
                <a:latin typeface="+mn-lt"/>
                <a:ea typeface="+mn-lt"/>
                <a:cs typeface="+mn-lt"/>
              </a:rPr>
            </a:br>
            <a:r>
              <a:rPr lang="en-US" sz="3600" dirty="0">
                <a:latin typeface="Segoe UI"/>
                <a:ea typeface="+mn-lt"/>
                <a:cs typeface="+mn-lt"/>
              </a:rPr>
              <a:t>Nick Brown </a:t>
            </a:r>
            <a:r>
              <a:rPr lang="en-US" sz="3600" dirty="0">
                <a:solidFill>
                  <a:srgbClr val="1973B9"/>
                </a:solidFill>
                <a:latin typeface="Segoe UI"/>
                <a:ea typeface="+mn-lt"/>
                <a:cs typeface="+mn-lt"/>
              </a:rPr>
              <a:t>|</a:t>
            </a:r>
            <a:r>
              <a:rPr lang="en-US" sz="3600" dirty="0">
                <a:latin typeface="Segoe UI"/>
                <a:ea typeface="+mn-lt"/>
                <a:cs typeface="+mn-lt"/>
              </a:rPr>
              <a:t> @techienickb</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7200" b="0" i="0" dirty="0">
                <a:solidFill>
                  <a:srgbClr val="24292F"/>
                </a:solidFill>
                <a:effectLst/>
                <a:latin typeface="-apple-system"/>
              </a:rPr>
              <a:t>Added support to allow upgrading from 1.0.0 to 1.0.3.</a:t>
            </a:r>
          </a:p>
          <a:p>
            <a:pPr marL="285750" indent="-285750">
              <a:buFont typeface="Arial" panose="05000000000000000000" pitchFamily="2" charset="2"/>
              <a:buChar char="•"/>
            </a:pPr>
            <a:r>
              <a:rPr lang="en-US" sz="3600" b="0" dirty="0">
                <a:latin typeface="+mn-lt"/>
                <a:ea typeface="+mn-lt"/>
                <a:cs typeface="+mn-lt"/>
              </a:rPr>
              <a:t>https://github.com/pnp/sp-dev-fx-webparts/blob/main/samples/react-page-navigator</a:t>
            </a:r>
          </a:p>
          <a:p>
            <a:pPr lvl="1" algn="l"/>
            <a:endParaRPr lang="en-US" sz="7200" b="0" i="0" dirty="0">
              <a:solidFill>
                <a:srgbClr val="24292F"/>
              </a:solidFill>
              <a:effectLst/>
              <a:latin typeface="-apple-system"/>
            </a:endParaRP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7200" b="1" dirty="0">
                <a:latin typeface="Segoe UI"/>
                <a:ea typeface="+mn-lt"/>
                <a:cs typeface="+mn-lt"/>
              </a:rPr>
              <a:t>My Awards</a:t>
            </a:r>
            <a:br>
              <a:rPr lang="en-US" sz="7200" dirty="0">
                <a:latin typeface="Segoe UI"/>
                <a:ea typeface="+mn-lt"/>
                <a:cs typeface="+mn-lt"/>
              </a:rPr>
            </a:br>
            <a:r>
              <a:rPr lang="en-US" sz="7200" dirty="0">
                <a:latin typeface="Segoe UI"/>
                <a:ea typeface="+mn-lt"/>
                <a:cs typeface="+mn-lt"/>
              </a:rPr>
              <a:t>Luis </a:t>
            </a:r>
            <a:r>
              <a:rPr lang="en-US" sz="7200" dirty="0" err="1">
                <a:latin typeface="Segoe UI"/>
                <a:ea typeface="+mn-lt"/>
                <a:cs typeface="+mn-lt"/>
              </a:rPr>
              <a:t>Mañez</a:t>
            </a:r>
            <a:r>
              <a:rPr lang="en-US" sz="7200" dirty="0">
                <a:latin typeface="Segoe UI"/>
                <a:ea typeface="+mn-lt"/>
                <a:cs typeface="+mn-lt"/>
              </a:rPr>
              <a:t> </a:t>
            </a:r>
            <a:r>
              <a:rPr lang="en-US" sz="7200" dirty="0">
                <a:solidFill>
                  <a:srgbClr val="1973B9"/>
                </a:solidFill>
                <a:latin typeface="Segoe UI"/>
                <a:ea typeface="+mn-lt"/>
                <a:cs typeface="+mn-lt"/>
              </a:rPr>
              <a:t>|</a:t>
            </a:r>
            <a:r>
              <a:rPr lang="en-US" sz="7200" dirty="0">
                <a:latin typeface="Segoe UI"/>
                <a:ea typeface="+mn-lt"/>
                <a:cs typeface="+mn-lt"/>
              </a:rPr>
              <a:t> @luismanez</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7200" b="0" i="0" dirty="0">
                <a:solidFill>
                  <a:srgbClr val="24292F"/>
                </a:solidFill>
                <a:effectLst/>
                <a:latin typeface="-apple-system"/>
              </a:rPr>
              <a:t>This webpart is using the beta MS Graph Profile endpoint to list your awards. At the time of writing this sample (May 2022), this is a Beta endpoint, so it could change in the future. A future version of this webpart could include the ability to add new awards to your profile.</a:t>
            </a:r>
            <a:endParaRPr lang="en-US" sz="7200" dirty="0">
              <a:latin typeface="Segoe UI"/>
              <a:ea typeface="+mn-lt"/>
              <a:cs typeface="+mn-lt"/>
            </a:endParaRPr>
          </a:p>
          <a:p>
            <a:pPr marL="285750" indent="-285750">
              <a:buFont typeface="Arial" panose="05000000000000000000" pitchFamily="2" charset="2"/>
              <a:buChar char="•"/>
            </a:pPr>
            <a:r>
              <a:rPr lang="en-US" sz="3600" b="0" dirty="0">
                <a:latin typeface="+mn-lt"/>
                <a:ea typeface="+mn-lt"/>
                <a:cs typeface="+mn-lt"/>
              </a:rPr>
              <a:t>https://github.com/pnp/sp-dev-fx-webparts/tree/main/samples/react-graph-profile-awards/README.md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endParaRPr lang="en-US" sz="3600" b="0" dirty="0">
              <a:latin typeface="+mn-lt"/>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3600" b="1" dirty="0">
                <a:latin typeface="Segoe UI"/>
                <a:ea typeface="+mn-lt"/>
                <a:cs typeface="+mn-lt"/>
              </a:rPr>
              <a:t>Filterable Image Gallery</a:t>
            </a:r>
            <a:br>
              <a:rPr lang="en-US" sz="3600" dirty="0">
                <a:latin typeface="Segoe UI"/>
                <a:ea typeface="+mn-lt"/>
                <a:cs typeface="+mn-lt"/>
              </a:rPr>
            </a:br>
            <a:r>
              <a:rPr lang="en-US" sz="3600" dirty="0">
                <a:latin typeface="Segoe UI"/>
                <a:ea typeface="+mn-lt"/>
                <a:cs typeface="+mn-lt"/>
              </a:rPr>
              <a:t>Ari </a:t>
            </a:r>
            <a:r>
              <a:rPr lang="en-US" sz="3600" dirty="0" err="1">
                <a:latin typeface="Segoe UI"/>
                <a:ea typeface="+mn-lt"/>
                <a:cs typeface="+mn-lt"/>
              </a:rPr>
              <a:t>Gunawan</a:t>
            </a:r>
            <a:r>
              <a:rPr lang="en-US" sz="3600" dirty="0">
                <a:latin typeface="Segoe UI"/>
                <a:ea typeface="+mn-lt"/>
                <a:cs typeface="+mn-lt"/>
              </a:rPr>
              <a:t> </a:t>
            </a:r>
            <a:r>
              <a:rPr lang="en-US" sz="3600" dirty="0">
                <a:solidFill>
                  <a:srgbClr val="1973B9"/>
                </a:solidFill>
                <a:latin typeface="Segoe UI"/>
                <a:ea typeface="+mn-lt"/>
                <a:cs typeface="+mn-lt"/>
              </a:rPr>
              <a:t>|</a:t>
            </a:r>
            <a:r>
              <a:rPr lang="en-US" sz="3600" dirty="0">
                <a:latin typeface="Segoe UI"/>
                <a:ea typeface="+mn-lt"/>
                <a:cs typeface="+mn-lt"/>
              </a:rPr>
              <a:t> </a:t>
            </a:r>
            <a:r>
              <a:rPr lang="en-US" sz="3600" dirty="0" err="1">
                <a:latin typeface="Segoe UI"/>
                <a:ea typeface="+mn-lt"/>
                <a:cs typeface="+mn-lt"/>
              </a:rPr>
              <a:t>arigunawan</a:t>
            </a:r>
            <a:endParaRPr lang="en-US" sz="3600" dirty="0">
              <a:latin typeface="Segoe UI"/>
              <a:ea typeface="+mn-lt"/>
              <a:cs typeface="+mn-lt"/>
            </a:endParaRPr>
          </a:p>
          <a:p>
            <a:pPr algn="l">
              <a:buFont typeface="+mj-lt"/>
              <a:buAutoNum type="arabicPeriod"/>
            </a:pPr>
            <a:r>
              <a:rPr lang="en-US" sz="7200" b="0" i="0" dirty="0">
                <a:solidFill>
                  <a:srgbClr val="24292F"/>
                </a:solidFill>
                <a:effectLst/>
                <a:latin typeface="-apple-system"/>
              </a:rPr>
              <a:t>Update SPFx version from 1.6 to 1.14</a:t>
            </a:r>
          </a:p>
          <a:p>
            <a:pPr algn="l">
              <a:buFont typeface="+mj-lt"/>
              <a:buAutoNum type="arabicPeriod"/>
            </a:pPr>
            <a:r>
              <a:rPr lang="en-US" sz="7200" b="0" i="0" dirty="0">
                <a:solidFill>
                  <a:srgbClr val="24292F"/>
                </a:solidFill>
                <a:effectLst/>
                <a:latin typeface="-apple-system"/>
              </a:rPr>
              <a:t>Update README with the latest template</a:t>
            </a:r>
          </a:p>
          <a:p>
            <a:pPr algn="l">
              <a:buFont typeface="+mj-lt"/>
              <a:buAutoNum type="arabicPeriod"/>
            </a:pPr>
            <a:r>
              <a:rPr lang="en-US" sz="7200" b="0" i="0" dirty="0">
                <a:solidFill>
                  <a:srgbClr val="24292F"/>
                </a:solidFill>
                <a:effectLst/>
                <a:latin typeface="-apple-system"/>
              </a:rPr>
              <a:t>Fix missing default value for the web part property</a:t>
            </a:r>
          </a:p>
          <a:p>
            <a:pPr algn="l">
              <a:buFont typeface="+mj-lt"/>
              <a:buAutoNum type="arabicPeriod"/>
            </a:pPr>
            <a:r>
              <a:rPr lang="en-US" sz="7200" b="0" i="0" dirty="0">
                <a:solidFill>
                  <a:srgbClr val="24292F"/>
                </a:solidFill>
                <a:effectLst/>
                <a:latin typeface="-apple-system"/>
              </a:rPr>
              <a:t>Remove unused codes</a:t>
            </a:r>
          </a:p>
          <a:p>
            <a:pPr marL="285750" indent="-285750">
              <a:buFont typeface="Arial" panose="05000000000000000000" pitchFamily="2" charset="2"/>
              <a:buChar char="•"/>
            </a:pPr>
            <a:r>
              <a:rPr lang="en-US" sz="3600" b="0" dirty="0">
                <a:latin typeface="+mn-lt"/>
                <a:ea typeface="+mn-lt"/>
                <a:cs typeface="+mn-lt"/>
              </a:rPr>
              <a:t>https://github.com/pnp/sp-dev-fx-webparts/tree/main/samples/react-image-gallery/README.md</a:t>
            </a:r>
          </a:p>
          <a:p>
            <a:pPr marL="285750" indent="-285750">
              <a:buFont typeface="Arial" panose="05000000000000000000" pitchFamily="2" charset="2"/>
              <a:buChar char="•"/>
            </a:pPr>
            <a:endParaRPr lang="en-US" sz="3600" b="0" dirty="0">
              <a:latin typeface="+mn-lt"/>
              <a:ea typeface="+mn-lt"/>
              <a:cs typeface="+mn-lt"/>
            </a:endParaRPr>
          </a:p>
          <a:p>
            <a:pPr marL="285750" indent="-285750">
              <a:buFont typeface="Arial" panose="05000000000000000000" pitchFamily="2" charset="2"/>
              <a:buChar char="•"/>
            </a:pPr>
            <a:endParaRPr lang="en-US" sz="3600" b="0" dirty="0">
              <a:latin typeface="+mn-lt"/>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3600" b="1" dirty="0">
                <a:latin typeface="Segoe UI"/>
                <a:ea typeface="+mn-lt"/>
                <a:cs typeface="+mn-lt"/>
              </a:rPr>
              <a:t>ACE Strategy Pattern</a:t>
            </a:r>
            <a:br>
              <a:rPr lang="en-US" sz="3600" dirty="0">
                <a:latin typeface="Segoe UI"/>
                <a:ea typeface="+mn-lt"/>
                <a:cs typeface="+mn-lt"/>
              </a:rPr>
            </a:br>
            <a:r>
              <a:rPr lang="en-US" sz="3600" dirty="0">
                <a:latin typeface="Segoe UI"/>
                <a:ea typeface="+mn-lt"/>
                <a:cs typeface="+mn-lt"/>
              </a:rPr>
              <a:t>Marcin Wojciechowski </a:t>
            </a:r>
            <a:r>
              <a:rPr lang="en-US" sz="3600" dirty="0">
                <a:solidFill>
                  <a:srgbClr val="1973B9"/>
                </a:solidFill>
                <a:latin typeface="Segoe UI"/>
                <a:ea typeface="+mn-lt"/>
                <a:cs typeface="+mn-lt"/>
              </a:rPr>
              <a:t>|</a:t>
            </a:r>
            <a:r>
              <a:rPr lang="en-US" sz="3600" dirty="0">
                <a:latin typeface="Segoe UI"/>
                <a:ea typeface="+mn-lt"/>
                <a:cs typeface="+mn-lt"/>
              </a:rPr>
              <a:t> @mgwojciech</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3600" dirty="0" err="1">
                <a:latin typeface="Segoe UI"/>
                <a:ea typeface="+mn-lt"/>
                <a:cs typeface="+mn-lt"/>
              </a:rPr>
              <a:t>Marchin</a:t>
            </a:r>
            <a:r>
              <a:rPr lang="en-US" sz="3600" dirty="0">
                <a:latin typeface="Segoe UI"/>
                <a:ea typeface="+mn-lt"/>
                <a:cs typeface="+mn-lt"/>
              </a:rPr>
              <a:t> </a:t>
            </a:r>
            <a:r>
              <a:rPr lang="en-US" sz="3600" dirty="0" err="1">
                <a:latin typeface="Segoe UI"/>
                <a:ea typeface="+mn-lt"/>
                <a:cs typeface="+mn-lt"/>
              </a:rPr>
              <a:t>Wahjeekowski</a:t>
            </a:r>
            <a:endParaRPr lang="en-US" sz="3600" dirty="0">
              <a:latin typeface="Segoe UI"/>
              <a:ea typeface="+mn-lt"/>
              <a:cs typeface="+mn-lt"/>
            </a:endParaRPr>
          </a:p>
          <a:p>
            <a:pPr lvl="1" algn="l"/>
            <a:r>
              <a:rPr lang="en-US" sz="7200" b="0" i="0" dirty="0">
                <a:solidFill>
                  <a:srgbClr val="24292F"/>
                </a:solidFill>
                <a:effectLst/>
                <a:latin typeface="-apple-system"/>
              </a:rPr>
              <a:t>This sample shows how to avoid conditions hell in quick view actions.</a:t>
            </a:r>
          </a:p>
          <a:p>
            <a:pPr lvl="1" algn="l"/>
            <a:r>
              <a:rPr lang="en-US" sz="7200" b="0" i="0" dirty="0">
                <a:solidFill>
                  <a:srgbClr val="24292F"/>
                </a:solidFill>
                <a:effectLst/>
                <a:latin typeface="-apple-system"/>
              </a:rPr>
              <a:t>With more complex cards it can get extremely difficult to handle all the actions as adding more and more conditions to target action id impacts code readability.</a:t>
            </a:r>
          </a:p>
          <a:p>
            <a:pPr lvl="1" algn="l"/>
            <a:r>
              <a:rPr lang="en-US" sz="7200" b="0" i="0" dirty="0">
                <a:solidFill>
                  <a:srgbClr val="24292F"/>
                </a:solidFill>
                <a:effectLst/>
                <a:latin typeface="-apple-system"/>
              </a:rPr>
              <a:t>https://github.com/pnp/sp-dev-fx-webparts/tree/main/samples/ace-strategy-pattern</a:t>
            </a:r>
          </a:p>
          <a:p>
            <a:pPr marL="285750" indent="-285750">
              <a:buFont typeface="Arial" panose="05000000000000000000" pitchFamily="2" charset="2"/>
              <a:buChar char="•"/>
            </a:pPr>
            <a:endParaRPr lang="en-US" sz="3600" b="0" dirty="0">
              <a:latin typeface="+mn-lt"/>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056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This adaptive card extension sample demonstrate ability to monitor security risks using identity protection graph </a:t>
            </a:r>
            <a:r>
              <a:rPr lang="en-US" err="1">
                <a:latin typeface="Segoe UI Light"/>
                <a:cs typeface="Segoe UI Light"/>
              </a:rPr>
              <a:t>api</a:t>
            </a:r>
            <a:r>
              <a:rPr lang="en-US">
                <a:latin typeface="Segoe UI Light"/>
                <a:cs typeface="Segoe UI Light"/>
              </a:rPr>
              <a:t> from Viva Connection Dashboard</a:t>
            </a:r>
          </a:p>
          <a:p>
            <a:endParaRPr lang="en-US">
              <a:latin typeface="Segoe UI Light"/>
              <a:cs typeface="Segoe UI Light"/>
            </a:endParaRPr>
          </a:p>
          <a:p>
            <a:endParaRPr lang="en-US">
              <a:latin typeface="Segoe UI Light"/>
              <a:cs typeface="Segoe UI Light"/>
            </a:endParaRPr>
          </a:p>
          <a:p>
            <a:pPr>
              <a:spcAft>
                <a:spcPts val="0"/>
              </a:spcAft>
              <a:defRPr/>
            </a:pPr>
            <a:r>
              <a:rPr lang="en-US" sz="1800" b="1">
                <a:effectLst/>
                <a:latin typeface="Segoe UI"/>
                <a:ea typeface="Calibri" panose="020F0502020204030204" pitchFamily="34" charset="0"/>
                <a:cs typeface="Segoe UI"/>
              </a:rPr>
              <a:t>SPFx extensions    </a:t>
            </a:r>
            <a:r>
              <a:rPr lang="en-US" sz="1800" b="1" u="sng">
                <a:solidFill>
                  <a:srgbClr val="0563C1"/>
                </a:solidFill>
                <a:effectLst/>
                <a:latin typeface="Segoe UI"/>
                <a:ea typeface="Calibri" panose="020F0502020204030204" pitchFamily="34" charset="0"/>
                <a:cs typeface="Segoe UI"/>
                <a:hlinkClick r:id="rId3"/>
              </a:rPr>
              <a:t>https://aka.ms/</a:t>
            </a:r>
            <a:r>
              <a:rPr lang="en-US" sz="1800" b="1" u="sng">
                <a:solidFill>
                  <a:srgbClr val="0563C1"/>
                </a:solidFill>
                <a:effectLst/>
                <a:latin typeface="Segoe UI"/>
                <a:ea typeface="Calibri" panose="020F0502020204030204" pitchFamily="34" charset="0"/>
                <a:cs typeface="Segoe UI"/>
              </a:rPr>
              <a:t>spfx-extensions</a:t>
            </a:r>
            <a:r>
              <a:rPr lang="en-US" sz="1800" b="1" u="sng">
                <a:solidFill>
                  <a:srgbClr val="0563C1"/>
                </a:solidFill>
                <a:latin typeface="Segoe UI"/>
                <a:ea typeface="Calibri" panose="020F0502020204030204" pitchFamily="34" charset="0"/>
                <a:cs typeface="Segoe UI"/>
              </a:rPr>
              <a:t> </a:t>
            </a:r>
            <a:endParaRPr lang="en-US">
              <a:latin typeface="Segoe UI Light"/>
              <a:ea typeface="Calibri" panose="020F0502020204030204" pitchFamily="34" charset="0"/>
              <a:cs typeface="Segoe UI Ligh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Copy/Move Items within Lists</a:t>
            </a:r>
            <a:br>
              <a:rPr lang="en-US" sz="900" b="1">
                <a:latin typeface="+mn-lt"/>
                <a:ea typeface="+mn-lt"/>
                <a:cs typeface="+mn-lt"/>
              </a:rPr>
            </a:br>
            <a:r>
              <a:rPr lang="en-US" sz="900">
                <a:latin typeface="+mn-lt"/>
                <a:ea typeface="+mn-lt"/>
                <a:cs typeface="+mn-lt"/>
              </a:rPr>
              <a:t>Sudharsan </a:t>
            </a:r>
            <a:r>
              <a:rPr lang="en-US" sz="900" err="1">
                <a:latin typeface="+mn-lt"/>
                <a:ea typeface="+mn-lt"/>
                <a:cs typeface="+mn-lt"/>
              </a:rPr>
              <a:t>Kesavanarayanan</a:t>
            </a:r>
            <a:r>
              <a:rPr lang="en-US" sz="900">
                <a:latin typeface="+mn-lt"/>
                <a:ea typeface="+mn-lt"/>
                <a:cs typeface="+mn-lt"/>
              </a:rPr>
              <a:t> </a:t>
            </a:r>
            <a:r>
              <a:rPr lang="en-US" sz="900">
                <a:solidFill>
                  <a:srgbClr val="1973B9"/>
                </a:solidFill>
                <a:latin typeface="Segoe UI"/>
                <a:ea typeface="+mn-lt"/>
                <a:cs typeface="Segoe UI"/>
              </a:rPr>
              <a:t>|</a:t>
            </a:r>
            <a:r>
              <a:rPr lang="en-US" sz="900">
                <a:latin typeface="Segoe UI"/>
                <a:ea typeface="+mn-lt"/>
                <a:cs typeface="Segoe UI"/>
              </a:rPr>
              <a:t> @sudharsank</a:t>
            </a:r>
            <a:br>
              <a:rPr lang="en-US" sz="900">
                <a:latin typeface="Segoe UI"/>
                <a:ea typeface="+mn-lt"/>
                <a:cs typeface="Segoe UI"/>
              </a:rPr>
            </a:br>
            <a:r>
              <a:rPr lang="en-US" b="0" i="0">
                <a:solidFill>
                  <a:srgbClr val="C9D1D9"/>
                </a:solidFill>
                <a:effectLst/>
                <a:latin typeface="-apple-system"/>
              </a:rPr>
              <a:t>This application customizer will display a command button named </a:t>
            </a:r>
            <a:r>
              <a:rPr lang="en-US" b="1" i="0">
                <a:solidFill>
                  <a:srgbClr val="C9D1D9"/>
                </a:solidFill>
                <a:effectLst/>
                <a:latin typeface="-apple-system"/>
              </a:rPr>
              <a:t>Copy/Move Item(s)</a:t>
            </a:r>
            <a:r>
              <a:rPr lang="en-US" b="0" i="0">
                <a:solidFill>
                  <a:srgbClr val="C9D1D9"/>
                </a:solidFill>
                <a:effectLst/>
                <a:latin typeface="-apple-system"/>
              </a:rPr>
              <a:t> in all the custom lists. Using this option, the items can be copied or moved from one list to another within the site.</a:t>
            </a:r>
            <a:endParaRPr lang="en-US" sz="900">
              <a:latin typeface="Segoe UI"/>
              <a:ea typeface="+mn-lt"/>
              <a:cs typeface="+mn-lt"/>
            </a:endParaRP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r>
              <a:rPr lang="en-US" sz="900" b="1">
                <a:latin typeface="+mn-lt"/>
                <a:ea typeface="+mn-lt"/>
                <a:cs typeface="+mn-lt"/>
              </a:rPr>
              <a:t>https://github.com/pnp/sp-dev-fx-extensions/tree/main/samples/react-command-copy-move-items</a:t>
            </a:r>
          </a:p>
          <a:p>
            <a:pPr marL="285750" marR="0" lvl="0" indent="-285750" algn="l" defTabSz="932742" rtl="0" eaLnBrk="1" fontAlgn="auto" latinLnBrk="0" hangingPunct="1">
              <a:lnSpc>
                <a:spcPct val="90000"/>
              </a:lnSpc>
              <a:spcBef>
                <a:spcPts val="0"/>
              </a:spcBef>
              <a:spcAft>
                <a:spcPts val="0"/>
              </a:spcAft>
              <a:buClrTx/>
              <a:buSzTx/>
              <a:buFont typeface="Arial"/>
              <a:buChar char="•"/>
              <a:tabLst/>
              <a:defRPr/>
            </a:pPr>
            <a:endParaRPr lang="en-US">
              <a:latin typeface="Segoe UI Light"/>
              <a:ea typeface="Calibri" panose="020F0502020204030204" pitchFamily="34" charset="0"/>
              <a:cs typeface="Segoe UI Light"/>
            </a:endParaRPr>
          </a:p>
          <a:p>
            <a:r>
              <a:rPr lang="en-US" sz="1800" b="1">
                <a:effectLst/>
                <a:latin typeface="Segoe UI"/>
                <a:ea typeface="Calibri" panose="020F0502020204030204" pitchFamily="34" charset="0"/>
                <a:cs typeface="Segoe UI"/>
              </a:rPr>
              <a:t>SPFx web parts    </a:t>
            </a:r>
            <a:r>
              <a:rPr lang="en-US" sz="1800" b="1" u="sng">
                <a:solidFill>
                  <a:srgbClr val="0563C1"/>
                </a:solidFill>
                <a:effectLst/>
                <a:latin typeface="Segoe UI"/>
                <a:ea typeface="Calibri" panose="020F0502020204030204" pitchFamily="34" charset="0"/>
                <a:cs typeface="Segoe UI"/>
                <a:hlinkClick r:id="rId4"/>
              </a:rPr>
              <a:t>https://aka.ms/spfx-webparts</a:t>
            </a:r>
            <a:endParaRPr lang="en-US" sz="1800" b="1" u="sng">
              <a:solidFill>
                <a:srgbClr val="0563C1"/>
              </a:solidFill>
              <a:effectLst/>
              <a:latin typeface="Segoe UI"/>
              <a:ea typeface="Calibri" panose="020F0502020204030204" pitchFamily="34" charset="0"/>
              <a:cs typeface="Segoe UI"/>
            </a:endParaRPr>
          </a:p>
          <a:p>
            <a:pPr marL="285750" indent="-285750">
              <a:spcAft>
                <a:spcPts val="0"/>
              </a:spcAft>
              <a:buFont typeface="Arial"/>
              <a:buChar char="•"/>
              <a:defRPr/>
            </a:pPr>
            <a:r>
              <a:rPr lang="en-US" sz="3600" b="1">
                <a:latin typeface="+mn-lt"/>
                <a:ea typeface="+mn-lt"/>
                <a:cs typeface="+mn-lt"/>
              </a:rPr>
              <a:t>Applications Secrets Expiration</a:t>
            </a:r>
            <a:br>
              <a:rPr lang="en-US" sz="3600" b="1">
                <a:latin typeface="+mn-lt"/>
                <a:ea typeface="+mn-lt"/>
                <a:cs typeface="+mn-lt"/>
              </a:rPr>
            </a:br>
            <a:r>
              <a:rPr lang="en-US" sz="3600">
                <a:latin typeface="+mn-lt"/>
                <a:ea typeface="+mn-lt"/>
                <a:cs typeface="+mn-lt"/>
              </a:rPr>
              <a:t>Aimery Thomas </a:t>
            </a:r>
            <a:r>
              <a:rPr lang="en-US" sz="3600">
                <a:solidFill>
                  <a:srgbClr val="1973B9"/>
                </a:solidFill>
                <a:latin typeface="Segoe UI"/>
                <a:ea typeface="+mn-lt"/>
                <a:cs typeface="Segoe UI"/>
              </a:rPr>
              <a:t>|</a:t>
            </a:r>
            <a:r>
              <a:rPr lang="en-US" sz="3600">
                <a:latin typeface="Segoe UI"/>
                <a:ea typeface="+mn-lt"/>
                <a:cs typeface="Segoe UI"/>
              </a:rPr>
              <a:t> @</a:t>
            </a:r>
            <a:r>
              <a:rPr lang="en-US" sz="3600">
                <a:latin typeface="+mn-lt"/>
                <a:ea typeface="+mn-lt"/>
                <a:cs typeface="+mn-lt"/>
              </a:rPr>
              <a:t>a1mery</a:t>
            </a:r>
            <a:br>
              <a:rPr lang="en-US" sz="3600">
                <a:latin typeface="+mn-lt"/>
                <a:ea typeface="+mn-lt"/>
                <a:cs typeface="+mn-lt"/>
              </a:rPr>
            </a:br>
            <a:r>
              <a:rPr lang="en-US" sz="7200" b="0" i="0">
                <a:solidFill>
                  <a:srgbClr val="C9D1D9"/>
                </a:solidFill>
                <a:effectLst/>
                <a:latin typeface="-apple-system"/>
              </a:rPr>
              <a:t>This sample web part shows the list of your applications registered in Azure AD along with their associated client secret/certificate expiration date. </a:t>
            </a:r>
            <a:br>
              <a:rPr lang="en-US" sz="3600" b="1" i="0">
                <a:effectLst/>
                <a:latin typeface="+mn-lt"/>
                <a:ea typeface="+mn-lt"/>
                <a:cs typeface="+mn-lt"/>
              </a:rPr>
            </a:br>
            <a:r>
              <a:rPr lang="en-US" sz="3600" b="1">
                <a:latin typeface="+mn-lt"/>
                <a:ea typeface="+mn-lt"/>
                <a:cs typeface="+mn-lt"/>
              </a:rPr>
              <a:t>https://github.com/pnp/sp-dev-fx-webparts/tree/main/samples/react-graph-app-secret-expiration </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80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4000" b="1" i="0">
                <a:solidFill>
                  <a:srgbClr val="C9D1D9"/>
                </a:solidFill>
                <a:effectLst/>
                <a:latin typeface="-apple-system"/>
              </a:rPr>
              <a:t>Teams Membership Updater</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4000" b="1" i="0">
                <a:solidFill>
                  <a:srgbClr val="C9D1D9"/>
                </a:solidFill>
                <a:effectLst/>
                <a:latin typeface="-apple-system"/>
              </a:rPr>
              <a:t>Nick Brown | @techienickb</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1600" b="0">
                <a:solidFill>
                  <a:srgbClr val="000000"/>
                </a:solidFill>
                <a:effectLst/>
                <a:latin typeface="Fira Code"/>
                <a:ea typeface="Fira Code"/>
                <a:cs typeface="Fira Code"/>
              </a:rPr>
              <a:t>Fixed the /members in the private channel membership URL</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1400" b="1">
              <a:latin typeface="+mn-lt"/>
              <a:ea typeface="+mn-lt"/>
              <a:cs typeface="+mn-lt"/>
            </a:endParaRPr>
          </a:p>
          <a:p>
            <a:pPr marL="285750" indent="-285750">
              <a:buFont typeface="Arial" panose="05000000000000000000" pitchFamily="2" charset="2"/>
              <a:buChar char="•"/>
            </a:pPr>
            <a:r>
              <a:rPr lang="en-US" sz="1400" b="1">
                <a:latin typeface="+mn-lt"/>
                <a:ea typeface="+mn-lt"/>
                <a:cs typeface="+mn-lt"/>
              </a:rPr>
              <a:t>Advanced Page Properties</a:t>
            </a:r>
            <a:br>
              <a:rPr lang="en-US" sz="1400" b="1">
                <a:latin typeface="+mn-lt"/>
                <a:ea typeface="+mn-lt"/>
                <a:cs typeface="+mn-lt"/>
              </a:rPr>
            </a:br>
            <a:r>
              <a:rPr lang="en-US" sz="1400">
                <a:latin typeface="+mn-lt"/>
                <a:ea typeface="+mn-lt"/>
                <a:cs typeface="+mn-lt"/>
              </a:rPr>
              <a:t>Abderahman Moujahid </a:t>
            </a:r>
            <a:r>
              <a:rPr lang="en-US" sz="1400">
                <a:solidFill>
                  <a:srgbClr val="1973B9"/>
                </a:solidFill>
                <a:latin typeface="Segoe UI"/>
                <a:ea typeface="+mn-lt"/>
                <a:cs typeface="Segoe UI"/>
              </a:rPr>
              <a:t>|</a:t>
            </a:r>
            <a:r>
              <a:rPr lang="en-US" sz="1400">
                <a:latin typeface="Segoe UI"/>
                <a:ea typeface="+mn-lt"/>
                <a:cs typeface="Segoe UI"/>
              </a:rPr>
              <a:t> Abderahman88</a:t>
            </a:r>
          </a:p>
          <a:p>
            <a:pPr marL="285750" indent="-285750">
              <a:buFont typeface="Arial" panose="05000000000000000000" pitchFamily="2" charset="2"/>
              <a:buChar char="•"/>
            </a:pPr>
            <a:r>
              <a:rPr lang="en-US" sz="1400">
                <a:latin typeface="Segoe UI"/>
                <a:ea typeface="+mn-lt"/>
                <a:cs typeface="Segoe UI"/>
              </a:rPr>
              <a:t>Added support for web parts on sites in a different language</a:t>
            </a:r>
            <a:br>
              <a:rPr lang="en-US" sz="1400">
                <a:latin typeface="Segoe UI"/>
                <a:ea typeface="+mn-lt"/>
                <a:cs typeface="Segoe UI"/>
              </a:rPr>
            </a:br>
            <a:endParaRPr lang="en-US" sz="1400">
              <a:latin typeface="Segoe UI"/>
              <a:ea typeface="+mn-lt"/>
              <a:cs typeface="+mn-lt"/>
            </a:endParaRPr>
          </a:p>
          <a:p>
            <a:pPr algn="l"/>
            <a:r>
              <a:rPr lang="en-US" sz="1400" b="1">
                <a:latin typeface="+mn-lt"/>
                <a:ea typeface="+mn-lt"/>
                <a:cs typeface="+mn-lt"/>
              </a:rPr>
              <a:t>NEW: News</a:t>
            </a:r>
            <a:br>
              <a:rPr lang="en-US" sz="1400" b="1">
                <a:latin typeface="+mn-lt"/>
                <a:ea typeface="+mn-lt"/>
                <a:cs typeface="+mn-lt"/>
              </a:rPr>
            </a:br>
            <a:r>
              <a:rPr lang="en-US" sz="1400">
                <a:latin typeface="+mn-lt"/>
                <a:ea typeface="+mn-lt"/>
                <a:cs typeface="+mn-lt"/>
              </a:rPr>
              <a:t>Alison Collins </a:t>
            </a:r>
            <a:r>
              <a:rPr lang="en-US" sz="1400">
                <a:solidFill>
                  <a:srgbClr val="1973B9"/>
                </a:solidFill>
                <a:latin typeface="Segoe UI"/>
                <a:ea typeface="+mn-lt"/>
                <a:cs typeface="Segoe UI"/>
              </a:rPr>
              <a:t>|</a:t>
            </a:r>
            <a:r>
              <a:rPr lang="en-US" sz="1400">
                <a:latin typeface="Segoe UI"/>
                <a:ea typeface="+mn-lt"/>
                <a:cs typeface="Segoe UI"/>
              </a:rPr>
              <a:t> </a:t>
            </a:r>
            <a:r>
              <a:rPr lang="en-US" sz="1400" err="1">
                <a:latin typeface="Segoe UI"/>
                <a:ea typeface="+mn-lt"/>
                <a:cs typeface="Segoe UI"/>
              </a:rPr>
              <a:t>ReactIntern</a:t>
            </a:r>
            <a:br>
              <a:rPr lang="en-US" sz="1400">
                <a:latin typeface="Segoe UI"/>
                <a:ea typeface="+mn-lt"/>
                <a:cs typeface="Segoe UI"/>
              </a:rPr>
            </a:br>
            <a:r>
              <a:rPr lang="en-US" sz="3600" b="0" i="0">
                <a:solidFill>
                  <a:srgbClr val="C9D1D9"/>
                </a:solidFill>
                <a:effectLst/>
                <a:latin typeface="-apple-system"/>
              </a:rPr>
              <a:t>Web part pulls all SharePoint News Posts that the logged in user has access to view.</a:t>
            </a:r>
          </a:p>
          <a:p>
            <a:pPr algn="l">
              <a:buFont typeface="Arial" panose="020B0604020202020204" pitchFamily="34" charset="0"/>
              <a:buChar char="•"/>
            </a:pPr>
            <a:r>
              <a:rPr lang="en-US" sz="3600" b="0" i="0">
                <a:solidFill>
                  <a:srgbClr val="C9D1D9"/>
                </a:solidFill>
                <a:effectLst/>
                <a:latin typeface="-apple-system"/>
              </a:rPr>
              <a:t>Pagination ( Back/Next ) and Page Display ( n out of n )</a:t>
            </a:r>
          </a:p>
          <a:p>
            <a:pPr algn="l">
              <a:buFont typeface="Arial" panose="020B0604020202020204" pitchFamily="34" charset="0"/>
              <a:buChar char="•"/>
            </a:pPr>
            <a:r>
              <a:rPr lang="en-US" sz="3600" b="0" i="0">
                <a:solidFill>
                  <a:srgbClr val="C9D1D9"/>
                </a:solidFill>
                <a:effectLst/>
                <a:latin typeface="-apple-system"/>
              </a:rPr>
              <a:t>Select Multiple Sites ( Defaults to site webpart is deployed to )</a:t>
            </a:r>
          </a:p>
          <a:p>
            <a:pPr algn="l">
              <a:buFont typeface="Arial" panose="020B0604020202020204" pitchFamily="34" charset="0"/>
              <a:buChar char="•"/>
            </a:pPr>
            <a:r>
              <a:rPr lang="en-US" sz="3600" b="0" i="0">
                <a:solidFill>
                  <a:srgbClr val="C9D1D9"/>
                </a:solidFill>
                <a:effectLst/>
                <a:latin typeface="-apple-system"/>
              </a:rPr>
              <a:t>Two styling options, Stack or Single</a:t>
            </a:r>
          </a:p>
          <a:p>
            <a:pPr algn="l">
              <a:buFont typeface="Arial" panose="020B0604020202020204" pitchFamily="34" charset="0"/>
              <a:buChar char="•"/>
            </a:pPr>
            <a:r>
              <a:rPr lang="en-US" sz="3600" b="0" i="0">
                <a:solidFill>
                  <a:srgbClr val="C9D1D9"/>
                </a:solidFill>
                <a:effectLst/>
                <a:latin typeface="-apple-system"/>
              </a:rPr>
              <a:t>News Title as link ( Click to go to post )</a:t>
            </a:r>
          </a:p>
          <a:p>
            <a:pPr algn="l">
              <a:buFont typeface="Arial" panose="020B0604020202020204" pitchFamily="34" charset="0"/>
              <a:buChar char="•"/>
            </a:pPr>
            <a:r>
              <a:rPr lang="en-US" sz="3600" b="0" i="0">
                <a:solidFill>
                  <a:srgbClr val="C9D1D9"/>
                </a:solidFill>
                <a:effectLst/>
                <a:latin typeface="-apple-system"/>
              </a:rPr>
              <a:t>News Thumbnail Image</a:t>
            </a:r>
          </a:p>
          <a:p>
            <a:pPr algn="l">
              <a:buFont typeface="Arial" panose="020B0604020202020204" pitchFamily="34" charset="0"/>
              <a:buChar char="•"/>
            </a:pPr>
            <a:r>
              <a:rPr lang="en-US" sz="3600" b="0" i="0">
                <a:solidFill>
                  <a:srgbClr val="C9D1D9"/>
                </a:solidFill>
                <a:effectLst/>
                <a:latin typeface="-apple-system"/>
              </a:rPr>
              <a:t>Preview of Description</a:t>
            </a:r>
          </a:p>
          <a:p>
            <a:pPr algn="l">
              <a:buFont typeface="Arial" panose="020B0604020202020204" pitchFamily="34" charset="0"/>
              <a:buChar char="•"/>
            </a:pPr>
            <a:r>
              <a:rPr lang="en-US" sz="3600" b="0" i="0">
                <a:solidFill>
                  <a:srgbClr val="C9D1D9"/>
                </a:solidFill>
                <a:effectLst/>
                <a:latin typeface="-apple-system"/>
              </a:rPr>
              <a:t>Author ( Can toggle visibility in Property Pane )</a:t>
            </a:r>
          </a:p>
          <a:p>
            <a:pPr algn="l">
              <a:buFont typeface="Arial" panose="020B0604020202020204" pitchFamily="34" charset="0"/>
              <a:buChar char="•"/>
            </a:pPr>
            <a:r>
              <a:rPr lang="en-US" sz="3600" b="0" i="0">
                <a:solidFill>
                  <a:srgbClr val="C9D1D9"/>
                </a:solidFill>
                <a:effectLst/>
                <a:latin typeface="-apple-system"/>
              </a:rPr>
              <a:t>Created Date</a:t>
            </a:r>
          </a:p>
          <a:p>
            <a:pPr algn="l">
              <a:buFont typeface="Arial" panose="020B0604020202020204" pitchFamily="34" charset="0"/>
              <a:buChar char="•"/>
            </a:pPr>
            <a:r>
              <a:rPr lang="en-US" sz="3600" b="0" i="0">
                <a:solidFill>
                  <a:srgbClr val="C9D1D9"/>
                </a:solidFill>
                <a:effectLst/>
                <a:latin typeface="-apple-system"/>
              </a:rPr>
              <a:t>Likes with Office UI Fabric Icons</a:t>
            </a:r>
          </a:p>
          <a:p>
            <a:pPr algn="l">
              <a:buFont typeface="Arial" panose="020B0604020202020204" pitchFamily="34" charset="0"/>
              <a:buChar char="•"/>
            </a:pPr>
            <a:r>
              <a:rPr lang="en-US" sz="3600" b="0" i="0">
                <a:solidFill>
                  <a:srgbClr val="C9D1D9"/>
                </a:solidFill>
                <a:effectLst/>
                <a:latin typeface="-apple-system"/>
              </a:rPr>
              <a:t>Comments with Office UI Fabric Icons ( Also retrieves nested comments )</a:t>
            </a: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endParaRPr lang="en-US" sz="1400">
              <a:latin typeface="Segoe UI"/>
              <a:ea typeface="+mn-lt"/>
              <a:cs typeface="+mn-lt"/>
            </a:endParaRPr>
          </a:p>
          <a:p>
            <a:pPr marL="285750" marR="0" lvl="0" indent="-285750" algn="l" defTabSz="932742" rtl="0" eaLnBrk="1" fontAlgn="auto" latinLnBrk="0" hangingPunct="1">
              <a:lnSpc>
                <a:spcPct val="90000"/>
              </a:lnSpc>
              <a:spcBef>
                <a:spcPts val="0"/>
              </a:spcBef>
              <a:spcAft>
                <a:spcPts val="340"/>
              </a:spcAft>
              <a:buClrTx/>
              <a:buSzTx/>
              <a:buFont typeface="Arial" panose="05000000000000000000" pitchFamily="2" charset="2"/>
              <a:buChar char="•"/>
              <a:tabLst/>
              <a:defRPr/>
            </a:pPr>
            <a:r>
              <a:rPr lang="en-US" sz="1400">
                <a:latin typeface="Segoe UI"/>
                <a:ea typeface="+mn-lt"/>
                <a:cs typeface="Segoe UI"/>
              </a:rPr>
              <a:t>https://github.com/pnp/sp-dev-fx-webparts/tree/main/samples/react-news</a:t>
            </a:r>
          </a:p>
          <a:p>
            <a:pPr marL="285750" indent="-285750">
              <a:buFont typeface="Arial" panose="05000000000000000000" pitchFamily="2" charset="2"/>
              <a:buChar char="•"/>
            </a:pPr>
            <a:endParaRPr lang="en-US" sz="140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2340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rPr>
              <a:t>We then extended the Framework to extend Teams in content driven experiences across Personal Apps, Teams Tabs and Meeting apps. This allows the entire SharePoint developer community to write content driven apps that work across mobile, web and desktop in Teams and Portals.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rPr>
              <a:t>This year we introduced new card based extensibility allowing you to create no code apps in Viva Connections and take your existing Teams, SharePoint and Power Apps and target users in your organization with lightweight experiences through Adaptive Cards that take you to richer experiences.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ea typeface="Calibri" panose="020F0502020204030204" pitchFamily="34" charset="0"/>
              </a:rPr>
              <a:t>Each time we add a new surface to the SharePoint framework we are honored to see more enterprise developers and ISVs show up to work with the stack. Thank you for continuing to invest your development time and dollars here.</a:t>
            </a:r>
            <a:endParaRPr lang="en-US" sz="900">
              <a:effectLst/>
              <a:latin typeface="Calibri" panose="020F0502020204030204" pitchFamily="34" charset="0"/>
            </a:endParaRPr>
          </a:p>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6/2/2022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86928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33</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6/2/2022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02/06/2022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6/2/2022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42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2947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6/2/2022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6/2/2022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6/2/2022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6/2/2022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6/2/2022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6/2/2022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33.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image" Target="../media/image1.emf"/><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theme" Target="../theme/theme3.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635" r:id="rId59"/>
    <p:sldLayoutId id="2147484703" r:id="rId6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6/2/2022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72.png"/><Relationship Id="rId4" Type="http://schemas.openxmlformats.org/officeDocument/2006/relationships/image" Target="../media/image58.png"/><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5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80.svg"/></Relationships>
</file>

<file path=ppt/slides/_rels/slide15.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svg"/><Relationship Id="rId34" Type="http://schemas.openxmlformats.org/officeDocument/2006/relationships/image" Target="../media/image111.svg"/><Relationship Id="rId42" Type="http://schemas.openxmlformats.org/officeDocument/2006/relationships/image" Target="../media/image119.svg"/><Relationship Id="rId47" Type="http://schemas.openxmlformats.org/officeDocument/2006/relationships/image" Target="../media/image124.png"/><Relationship Id="rId7" Type="http://schemas.openxmlformats.org/officeDocument/2006/relationships/image" Target="../media/image84.svg"/><Relationship Id="rId2" Type="http://schemas.openxmlformats.org/officeDocument/2006/relationships/notesSlide" Target="../notesSlides/notesSlide15.xml"/><Relationship Id="rId16" Type="http://schemas.openxmlformats.org/officeDocument/2006/relationships/image" Target="../media/image93.png"/><Relationship Id="rId29" Type="http://schemas.openxmlformats.org/officeDocument/2006/relationships/image" Target="../media/image106.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svg"/><Relationship Id="rId37" Type="http://schemas.openxmlformats.org/officeDocument/2006/relationships/image" Target="../media/image114.png"/><Relationship Id="rId40" Type="http://schemas.openxmlformats.org/officeDocument/2006/relationships/image" Target="../media/image117.svg"/><Relationship Id="rId45" Type="http://schemas.openxmlformats.org/officeDocument/2006/relationships/image" Target="../media/image122.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svg"/><Relationship Id="rId36" Type="http://schemas.openxmlformats.org/officeDocument/2006/relationships/image" Target="../media/image113.svg"/><Relationship Id="rId49" Type="http://schemas.openxmlformats.org/officeDocument/2006/relationships/image" Target="../media/image126.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png"/><Relationship Id="rId44" Type="http://schemas.openxmlformats.org/officeDocument/2006/relationships/image" Target="../media/image121.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svg"/><Relationship Id="rId35" Type="http://schemas.openxmlformats.org/officeDocument/2006/relationships/image" Target="../media/image112.png"/><Relationship Id="rId43" Type="http://schemas.openxmlformats.org/officeDocument/2006/relationships/image" Target="../media/image120.png"/><Relationship Id="rId48" Type="http://schemas.openxmlformats.org/officeDocument/2006/relationships/image" Target="../media/image125.png"/><Relationship Id="rId8" Type="http://schemas.openxmlformats.org/officeDocument/2006/relationships/image" Target="../media/image85.png"/><Relationship Id="rId3" Type="http://schemas.openxmlformats.org/officeDocument/2006/relationships/hyperlink" Target="http://Dochttps:/pnp.github.io/pnpjs/" TargetMode="External"/><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png"/><Relationship Id="rId38" Type="http://schemas.openxmlformats.org/officeDocument/2006/relationships/image" Target="../media/image115.svg"/><Relationship Id="rId46" Type="http://schemas.openxmlformats.org/officeDocument/2006/relationships/image" Target="../media/image123.svg"/><Relationship Id="rId20" Type="http://schemas.openxmlformats.org/officeDocument/2006/relationships/image" Target="../media/image97.png"/><Relationship Id="rId41" Type="http://schemas.openxmlformats.org/officeDocument/2006/relationships/image" Target="../media/image118.png"/><Relationship Id="rId1" Type="http://schemas.openxmlformats.org/officeDocument/2006/relationships/slideLayout" Target="../slideLayouts/slideLayout54.xml"/><Relationship Id="rId6" Type="http://schemas.openxmlformats.org/officeDocument/2006/relationships/image" Target="../media/image83.png"/></Relationships>
</file>

<file path=ppt/slides/_rels/slide16.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131.gif"/><Relationship Id="rId3" Type="http://schemas.openxmlformats.org/officeDocument/2006/relationships/hyperlink" Target="https://pnp.github.io/sp-dev-fx-controls-react/about/release-notes/" TargetMode="External"/><Relationship Id="rId7" Type="http://schemas.openxmlformats.org/officeDocument/2006/relationships/image" Target="../media/image130.gif"/><Relationship Id="rId2" Type="http://schemas.openxmlformats.org/officeDocument/2006/relationships/notesSlide" Target="../notesSlides/notesSlide19.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hyperlink" Target="http://aka.ms/pnp-search" TargetMode="External"/><Relationship Id="rId7" Type="http://schemas.openxmlformats.org/officeDocument/2006/relationships/image" Target="../media/image133.png"/><Relationship Id="rId2" Type="http://schemas.openxmlformats.org/officeDocument/2006/relationships/notesSlide" Target="../notesSlides/notesSlide21.xml"/><Relationship Id="rId1" Type="http://schemas.openxmlformats.org/officeDocument/2006/relationships/slideLayout" Target="../slideLayouts/slideLayout54.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36.png"/><Relationship Id="rId4" Type="http://schemas.openxmlformats.org/officeDocument/2006/relationships/hyperlink" Target="https://github.com/microsoft-search/pnp-modern-search/releases/latest" TargetMode="External"/><Relationship Id="rId9" Type="http://schemas.openxmlformats.org/officeDocument/2006/relationships/image" Target="../media/image135.png"/></Relationships>
</file>

<file path=ppt/slides/_rels/slide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139.svg"/></Relationships>
</file>

<file path=ppt/slides/_rels/slide23.xml.rels><?xml version="1.0" encoding="UTF-8" standalone="yes"?>
<Relationships xmlns="http://schemas.openxmlformats.org/package/2006/relationships"><Relationship Id="rId8" Type="http://schemas.openxmlformats.org/officeDocument/2006/relationships/image" Target="../media/image144.gif"/><Relationship Id="rId3" Type="http://schemas.openxmlformats.org/officeDocument/2006/relationships/image" Target="../media/image137.png"/><Relationship Id="rId7" Type="http://schemas.openxmlformats.org/officeDocument/2006/relationships/image" Target="../media/image143.png"/><Relationship Id="rId12" Type="http://schemas.openxmlformats.org/officeDocument/2006/relationships/hyperlink" Target="https://aka.ms/spfx-webparts" TargetMode="External"/><Relationship Id="rId2" Type="http://schemas.openxmlformats.org/officeDocument/2006/relationships/notesSlide" Target="../notesSlides/notesSlide23.xml"/><Relationship Id="rId1" Type="http://schemas.openxmlformats.org/officeDocument/2006/relationships/slideLayout" Target="../slideLayouts/slideLayout54.xml"/><Relationship Id="rId6" Type="http://schemas.openxmlformats.org/officeDocument/2006/relationships/image" Target="../media/image142.png"/><Relationship Id="rId11" Type="http://schemas.openxmlformats.org/officeDocument/2006/relationships/hyperlink" Target="https://aka.ms/spfx-extensions" TargetMode="External"/><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gif"/></Relationships>
</file>

<file path=ppt/slides/_rels/slide24.xml.rels><?xml version="1.0" encoding="UTF-8" standalone="yes"?>
<Relationships xmlns="http://schemas.openxmlformats.org/package/2006/relationships"><Relationship Id="rId3" Type="http://schemas.openxmlformats.org/officeDocument/2006/relationships/hyperlink" Target="https://aka.ms/spfx-aces" TargetMode="External"/><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37.png"/></Relationships>
</file>

<file path=ppt/slides/_rels/slide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54.xml"/><Relationship Id="rId6" Type="http://schemas.openxmlformats.org/officeDocument/2006/relationships/image" Target="../media/image152.gif"/><Relationship Id="rId5" Type="http://schemas.openxmlformats.org/officeDocument/2006/relationships/image" Target="../media/image151.gif"/><Relationship Id="rId4" Type="http://schemas.openxmlformats.org/officeDocument/2006/relationships/image" Target="../media/image150.svg"/></Relationships>
</file>

<file path=ppt/slides/_rels/slide2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153.png"/><Relationship Id="rId7"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4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54.svg"/></Relationships>
</file>

<file path=ppt/slides/_rels/slide2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1.png"/><Relationship Id="rId3" Type="http://schemas.openxmlformats.org/officeDocument/2006/relationships/image" Target="../media/image60.png"/><Relationship Id="rId7" Type="http://schemas.openxmlformats.org/officeDocument/2006/relationships/image" Target="../media/image156.png"/><Relationship Id="rId12"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60.xml"/><Relationship Id="rId6" Type="http://schemas.openxmlformats.org/officeDocument/2006/relationships/image" Target="../media/image155.png"/><Relationship Id="rId11" Type="http://schemas.openxmlformats.org/officeDocument/2006/relationships/image" Target="../media/image159.jpeg"/><Relationship Id="rId5" Type="http://schemas.openxmlformats.org/officeDocument/2006/relationships/image" Target="../media/image59.png"/><Relationship Id="rId15" Type="http://schemas.openxmlformats.org/officeDocument/2006/relationships/image" Target="../media/image163.png"/><Relationship Id="rId10" Type="http://schemas.openxmlformats.org/officeDocument/2006/relationships/image" Target="../media/image72.png"/><Relationship Id="rId4" Type="http://schemas.openxmlformats.org/officeDocument/2006/relationships/image" Target="../media/image62.png"/><Relationship Id="rId9" Type="http://schemas.openxmlformats.org/officeDocument/2006/relationships/image" Target="../media/image158.png"/><Relationship Id="rId14" Type="http://schemas.openxmlformats.org/officeDocument/2006/relationships/image" Target="../media/image162.png"/></Relationships>
</file>

<file path=ppt/slides/_rels/slide2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59.xml"/><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51.xml"/><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6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52.xml"/><Relationship Id="rId5" Type="http://schemas.openxmlformats.org/officeDocument/2006/relationships/image" Target="../media/image63.png"/><Relationship Id="rId4" Type="http://schemas.openxmlformats.org/officeDocument/2006/relationships/hyperlink" Target="https://aka.ms/sharing-is-cari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65.png"/><Relationship Id="rId5" Type="http://schemas.openxmlformats.org/officeDocument/2006/relationships/hyperlink" Target="https://aka.ms/m365pnp-recognition" TargetMode="External"/><Relationship Id="rId10" Type="http://schemas.openxmlformats.org/officeDocument/2006/relationships/image" Target="../media/image69.png"/><Relationship Id="rId4" Type="http://schemas.openxmlformats.org/officeDocument/2006/relationships/image" Target="../media/image58.png"/><Relationship Id="rId9"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June 2,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97D700-17A0-F2CF-E6A1-7C6ACCCDF2B6}"/>
              </a:ext>
            </a:extLst>
          </p:cNvPr>
          <p:cNvSpPr txBox="1"/>
          <p:nvPr/>
        </p:nvSpPr>
        <p:spPr>
          <a:xfrm>
            <a:off x="472032" y="1575125"/>
            <a:ext cx="5882731" cy="960263"/>
          </a:xfrm>
          <a:prstGeom prst="rect">
            <a:avLst/>
          </a:prstGeom>
          <a:solidFill>
            <a:srgbClr val="1973B9"/>
          </a:solidFill>
        </p:spPr>
        <p:txBody>
          <a:bodyPr wrap="square" lIns="182880" tIns="146304" rIns="182880" bIns="146304" rtlCol="0">
            <a:spAutoFit/>
          </a:bodyPr>
          <a:lstStyle/>
          <a:p>
            <a:pPr>
              <a:lnSpc>
                <a:spcPct val="90000"/>
              </a:lnSpc>
              <a:spcAft>
                <a:spcPts val="600"/>
              </a:spcAft>
            </a:pPr>
            <a:r>
              <a:rPr lang="en-CA" sz="2400">
                <a:solidFill>
                  <a:schemeClr val="bg2"/>
                </a:solidFill>
              </a:rPr>
              <a:t>Call begins at </a:t>
            </a:r>
            <a:br>
              <a:rPr lang="en-CA" sz="2400">
                <a:solidFill>
                  <a:schemeClr val="bg2"/>
                </a:solidFill>
              </a:rPr>
            </a:br>
            <a:r>
              <a:rPr lang="de-DE" sz="2400" b="0" i="0">
                <a:solidFill>
                  <a:schemeClr val="bg2"/>
                </a:solidFill>
                <a:effectLst/>
                <a:latin typeface="Segoeui"/>
              </a:rPr>
              <a:t>7:00 AM PT / 3:00 PM GMT</a:t>
            </a:r>
            <a:endParaRPr lang="en-CA" sz="2400" err="1">
              <a:solidFill>
                <a:schemeClr val="bg2"/>
              </a:solidFill>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SharePoint Framework</a:t>
            </a:r>
            <a:br>
              <a:rPr lang="en-US"/>
            </a:br>
            <a:r>
              <a:rPr lang="en-US" sz="2800"/>
              <a:t>Latest from Microsoft engineering for Microsoft Viva, Microsoft Teams and SharePoint extensibility</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183C7A-C387-45C5-B839-7BB228B4091B}"/>
              </a:ext>
            </a:extLst>
          </p:cNvPr>
          <p:cNvSpPr/>
          <p:nvPr/>
        </p:nvSpPr>
        <p:spPr bwMode="auto">
          <a:xfrm>
            <a:off x="1041150" y="1618785"/>
            <a:ext cx="2343400"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sp>
        <p:nvSpPr>
          <p:cNvPr id="19" name="TextBox 18">
            <a:extLst>
              <a:ext uri="{FF2B5EF4-FFF2-40B4-BE49-F238E27FC236}">
                <a16:creationId xmlns:a16="http://schemas.microsoft.com/office/drawing/2014/main" id="{B96EE522-6672-435D-A47F-0B904BCE8C3A}"/>
              </a:ext>
            </a:extLst>
          </p:cNvPr>
          <p:cNvSpPr txBox="1"/>
          <p:nvPr/>
        </p:nvSpPr>
        <p:spPr>
          <a:xfrm>
            <a:off x="851027" y="2261918"/>
            <a:ext cx="4663948" cy="1625060"/>
          </a:xfrm>
          <a:prstGeom prst="rect">
            <a:avLst/>
          </a:prstGeom>
          <a:noFill/>
        </p:spPr>
        <p:txBody>
          <a:bodyPr wrap="square" lIns="182880" tIns="146304" rIns="182880" bIns="146304" rtlCol="0">
            <a:spAutoFit/>
          </a:bodyPr>
          <a:lstStyle/>
          <a:p>
            <a:pPr>
              <a:lnSpc>
                <a:spcPct val="90000"/>
              </a:lnSpc>
              <a:spcAft>
                <a:spcPts val="600"/>
              </a:spcAft>
            </a:pPr>
            <a:r>
              <a:rPr lang="en-US" sz="3200">
                <a:solidFill>
                  <a:schemeClr val="accent1"/>
                </a:solidFill>
                <a:latin typeface="Segoe UI Semibold" panose="020B0702040204020203" pitchFamily="34" charset="0"/>
                <a:cs typeface="Segoe UI Semibold" panose="020B0702040204020203" pitchFamily="34" charset="0"/>
              </a:rPr>
              <a:t>SharePoint Framework </a:t>
            </a:r>
            <a:r>
              <a:rPr lang="en-US" sz="3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1.15 Release Candidate (RC) now available!</a:t>
            </a: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939550" y="3750723"/>
            <a:ext cx="4418438" cy="2000548"/>
          </a:xfrm>
          <a:prstGeom prst="rect">
            <a:avLst/>
          </a:prstGeom>
        </p:spPr>
        <p:txBody>
          <a:bodyPr wrap="square">
            <a:spAutoFit/>
          </a:bodyPr>
          <a:lstStyle/>
          <a:p>
            <a:endParaRPr lang="en-FI" sz="1600">
              <a:solidFill>
                <a:schemeClr val="tx2">
                  <a:lumMod val="90000"/>
                  <a:lumOff val="10000"/>
                </a:schemeClr>
              </a:solidFill>
              <a:latin typeface="Open Sans"/>
            </a:endParaRPr>
          </a:p>
          <a:p>
            <a:r>
              <a:rPr lang="en-US" sz="1600">
                <a:solidFill>
                  <a:schemeClr val="tx2">
                    <a:lumMod val="90000"/>
                    <a:lumOff val="10000"/>
                  </a:schemeClr>
                </a:solidFill>
                <a:latin typeface="Open Sans"/>
              </a:rPr>
              <a:t>Release Candidate on the upcoming SharePoint Framework version now available with updated features for Microsoft Teams, Microsoft Viva and SharePoint Online</a:t>
            </a:r>
          </a:p>
          <a:p>
            <a:endParaRPr lang="en-US" sz="1600">
              <a:solidFill>
                <a:schemeClr val="tx2">
                  <a:lumMod val="90000"/>
                  <a:lumOff val="10000"/>
                </a:schemeClr>
              </a:solidFill>
              <a:latin typeface="Open Sans"/>
            </a:endParaRPr>
          </a:p>
          <a:p>
            <a:r>
              <a:rPr lang="en-US" sz="1200">
                <a:solidFill>
                  <a:schemeClr val="tx2">
                    <a:lumMod val="90000"/>
                    <a:lumOff val="10000"/>
                  </a:schemeClr>
                </a:solidFill>
                <a:latin typeface="Open Sans"/>
              </a:rPr>
              <a:t>npm install -g @microsoft/generator-sharepoint@next</a:t>
            </a:r>
          </a:p>
        </p:txBody>
      </p:sp>
      <p:pic>
        <p:nvPicPr>
          <p:cNvPr id="2" name="Picture 1" descr="Download Microsoft Teams Logo in SVG Vector or PNG File Format - Logo.wine">
            <a:extLst>
              <a:ext uri="{FF2B5EF4-FFF2-40B4-BE49-F238E27FC236}">
                <a16:creationId xmlns:a16="http://schemas.microsoft.com/office/drawing/2014/main" id="{93FAEBCE-7AE3-4F23-8BB2-C929D2A9A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838" y="6056229"/>
            <a:ext cx="1393239" cy="92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wnload Microsoft SharePoint Logo in SVG Vector or PNG File Format - Logo .wine">
            <a:extLst>
              <a:ext uri="{FF2B5EF4-FFF2-40B4-BE49-F238E27FC236}">
                <a16:creationId xmlns:a16="http://schemas.microsoft.com/office/drawing/2014/main" id="{4530F37A-AAE9-4C84-9411-86A4619F7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422" y="6061821"/>
            <a:ext cx="1384851" cy="923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iva Connections Logo">
            <a:extLst>
              <a:ext uri="{FF2B5EF4-FFF2-40B4-BE49-F238E27FC236}">
                <a16:creationId xmlns:a16="http://schemas.microsoft.com/office/drawing/2014/main" id="{FD0EC994-A934-45BE-B74F-D414FD841D8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52120" y="6217283"/>
            <a:ext cx="606718" cy="606718"/>
          </a:xfrm>
          <a:prstGeom prst="rect">
            <a:avLst/>
          </a:prstGeom>
        </p:spPr>
      </p:pic>
      <p:pic>
        <p:nvPicPr>
          <p:cNvPr id="9" name="Picture 8">
            <a:extLst>
              <a:ext uri="{FF2B5EF4-FFF2-40B4-BE49-F238E27FC236}">
                <a16:creationId xmlns:a16="http://schemas.microsoft.com/office/drawing/2014/main" id="{94CA23F3-4DAE-A79E-D08C-976DD8D51D2C}"/>
              </a:ext>
            </a:extLst>
          </p:cNvPr>
          <p:cNvPicPr>
            <a:picLocks noChangeAspect="1"/>
          </p:cNvPicPr>
          <p:nvPr/>
        </p:nvPicPr>
        <p:blipFill>
          <a:blip r:embed="rId8"/>
          <a:stretch>
            <a:fillRect/>
          </a:stretch>
        </p:blipFill>
        <p:spPr>
          <a:xfrm>
            <a:off x="5961682" y="1591728"/>
            <a:ext cx="4437659" cy="3076777"/>
          </a:xfrm>
          <a:prstGeom prst="rect">
            <a:avLst/>
          </a:prstGeom>
          <a:noFill/>
          <a:ln>
            <a:solidFill>
              <a:schemeClr val="tx1">
                <a:lumMod val="25000"/>
                <a:lumOff val="75000"/>
              </a:schemeClr>
            </a:solidFill>
          </a:ln>
        </p:spPr>
      </p:pic>
      <p:pic>
        <p:nvPicPr>
          <p:cNvPr id="16" name="Picture 2" descr="Graphical user interface, application, website&#10;&#10;Description automatically generated">
            <a:extLst>
              <a:ext uri="{FF2B5EF4-FFF2-40B4-BE49-F238E27FC236}">
                <a16:creationId xmlns:a16="http://schemas.microsoft.com/office/drawing/2014/main" id="{962119EC-CE43-4F20-88C2-F1CC0F9AB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53950" y="2265399"/>
            <a:ext cx="2124809" cy="3201665"/>
          </a:xfrm>
          <a:prstGeom prst="rect">
            <a:avLst/>
          </a:prstGeom>
          <a:noFill/>
          <a:ln>
            <a:solidFill>
              <a:schemeClr val="tx1">
                <a:lumMod val="25000"/>
                <a:lumOff val="75000"/>
              </a:schemeClr>
            </a:solidFill>
          </a:ln>
        </p:spPr>
      </p:pic>
      <p:pic>
        <p:nvPicPr>
          <p:cNvPr id="10" name="Picture 9">
            <a:extLst>
              <a:ext uri="{FF2B5EF4-FFF2-40B4-BE49-F238E27FC236}">
                <a16:creationId xmlns:a16="http://schemas.microsoft.com/office/drawing/2014/main" id="{17D25669-C5E7-E693-1795-426AA5A4BE64}"/>
              </a:ext>
            </a:extLst>
          </p:cNvPr>
          <p:cNvPicPr>
            <a:picLocks noChangeAspect="1"/>
          </p:cNvPicPr>
          <p:nvPr/>
        </p:nvPicPr>
        <p:blipFill>
          <a:blip r:embed="rId10"/>
          <a:stretch>
            <a:fillRect/>
          </a:stretch>
        </p:blipFill>
        <p:spPr>
          <a:xfrm>
            <a:off x="7280217" y="4015346"/>
            <a:ext cx="1878608" cy="1618071"/>
          </a:xfrm>
          <a:prstGeom prst="rect">
            <a:avLst/>
          </a:prstGeom>
        </p:spPr>
      </p:pic>
      <p:sp>
        <p:nvSpPr>
          <p:cNvPr id="12" name="Rectangle 11">
            <a:extLst>
              <a:ext uri="{FF2B5EF4-FFF2-40B4-BE49-F238E27FC236}">
                <a16:creationId xmlns:a16="http://schemas.microsoft.com/office/drawing/2014/main" id="{DBB36D80-083C-974A-5476-CA4D61E5C4C4}"/>
              </a:ext>
            </a:extLst>
          </p:cNvPr>
          <p:cNvSpPr/>
          <p:nvPr/>
        </p:nvSpPr>
        <p:spPr bwMode="auto">
          <a:xfrm rot="287097">
            <a:off x="9204783" y="787413"/>
            <a:ext cx="2954726" cy="773755"/>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2"/>
                </a:solidFill>
                <a:ea typeface="Segoe UI" pitchFamily="34" charset="0"/>
                <a:cs typeface="Segoe UI" pitchFamily="34" charset="0"/>
              </a:rPr>
              <a:t>List and library form extensibility included!</a:t>
            </a:r>
            <a:endParaRPr lang="en-FI">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36100241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553122-5672-49E0-86A0-770A0FE9C1B2}"/>
              </a:ext>
            </a:extLst>
          </p:cNvPr>
          <p:cNvSpPr>
            <a:spLocks noGrp="1"/>
          </p:cNvSpPr>
          <p:nvPr>
            <p:ph type="title"/>
          </p:nvPr>
        </p:nvSpPr>
        <p:spPr>
          <a:xfrm>
            <a:off x="465138" y="632779"/>
            <a:ext cx="11533187" cy="761683"/>
          </a:xfrm>
        </p:spPr>
        <p:txBody>
          <a:bodyPr/>
          <a:lstStyle/>
          <a:p>
            <a:r>
              <a:rPr lang="en-US" sz="2400" dirty="0"/>
              <a:t>Rolling 28 days active users (MAU) for custom SharePoint Framework components in M365</a:t>
            </a:r>
            <a:br>
              <a:rPr lang="en-US" dirty="0"/>
            </a:br>
            <a:r>
              <a:rPr lang="en-US" sz="1500" dirty="0">
                <a:latin typeface="+mn-lt"/>
              </a:rPr>
              <a:t>There are currently tens of millions of monthly active users for customer and partner created SharePoint Framework components in Microsoft 365</a:t>
            </a:r>
            <a:endParaRPr lang="en-FI" sz="1500" dirty="0">
              <a:latin typeface="+mn-lt"/>
            </a:endParaRPr>
          </a:p>
        </p:txBody>
      </p:sp>
      <p:sp>
        <p:nvSpPr>
          <p:cNvPr id="11" name="TextBox 10">
            <a:extLst>
              <a:ext uri="{FF2B5EF4-FFF2-40B4-BE49-F238E27FC236}">
                <a16:creationId xmlns:a16="http://schemas.microsoft.com/office/drawing/2014/main" id="{DD1EFCA9-4FF7-4A10-ADF6-446C2EFBF31A}"/>
              </a:ext>
            </a:extLst>
          </p:cNvPr>
          <p:cNvSpPr txBox="1"/>
          <p:nvPr/>
        </p:nvSpPr>
        <p:spPr>
          <a:xfrm>
            <a:off x="2462352" y="6343625"/>
            <a:ext cx="922367"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Jul 2020</a:t>
            </a:r>
            <a:endParaRPr lang="en-FI" sz="12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7AA2E7E3-A92D-4FCB-B885-E5910601438B}"/>
              </a:ext>
            </a:extLst>
          </p:cNvPr>
          <p:cNvSpPr txBox="1"/>
          <p:nvPr/>
        </p:nvSpPr>
        <p:spPr>
          <a:xfrm>
            <a:off x="4532228" y="6343625"/>
            <a:ext cx="961995"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Jan 2021</a:t>
            </a:r>
            <a:endParaRPr lang="en-FI" sz="12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8825732-C0E3-43AF-B051-FA356CD27A34}"/>
              </a:ext>
            </a:extLst>
          </p:cNvPr>
          <p:cNvSpPr txBox="1"/>
          <p:nvPr/>
        </p:nvSpPr>
        <p:spPr>
          <a:xfrm>
            <a:off x="6641732" y="6343625"/>
            <a:ext cx="922367"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Jul 2021</a:t>
            </a:r>
            <a:endParaRPr lang="en-FI" sz="120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7C816919-6E6A-4402-ADE3-B85F4ACC0DF0}"/>
              </a:ext>
            </a:extLst>
          </p:cNvPr>
          <p:cNvSpPr txBox="1"/>
          <p:nvPr/>
        </p:nvSpPr>
        <p:spPr>
          <a:xfrm>
            <a:off x="8711608" y="6343625"/>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2022</a:t>
            </a:r>
            <a:endParaRPr lang="en-FI" sz="120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60E18F9F-2D79-2936-6F81-0463D89A05D7}"/>
              </a:ext>
            </a:extLst>
          </p:cNvPr>
          <p:cNvPicPr>
            <a:picLocks noChangeAspect="1"/>
          </p:cNvPicPr>
          <p:nvPr/>
        </p:nvPicPr>
        <p:blipFill>
          <a:blip r:embed="rId3"/>
          <a:stretch>
            <a:fillRect/>
          </a:stretch>
        </p:blipFill>
        <p:spPr>
          <a:xfrm>
            <a:off x="1469023" y="1682978"/>
            <a:ext cx="9498427" cy="4784954"/>
          </a:xfrm>
          <a:prstGeom prst="rect">
            <a:avLst/>
          </a:prstGeom>
        </p:spPr>
      </p:pic>
      <p:sp>
        <p:nvSpPr>
          <p:cNvPr id="6" name="Rectangle 5">
            <a:extLst>
              <a:ext uri="{FF2B5EF4-FFF2-40B4-BE49-F238E27FC236}">
                <a16:creationId xmlns:a16="http://schemas.microsoft.com/office/drawing/2014/main" id="{91480DE8-A5FC-05F5-A4B9-B05D4D650380}"/>
              </a:ext>
            </a:extLst>
          </p:cNvPr>
          <p:cNvSpPr/>
          <p:nvPr/>
        </p:nvSpPr>
        <p:spPr bwMode="auto">
          <a:xfrm>
            <a:off x="11213080" y="1201402"/>
            <a:ext cx="1041215" cy="1422281"/>
          </a:xfrm>
          <a:prstGeom prst="rect">
            <a:avLst/>
          </a:prstGeom>
          <a:solidFill>
            <a:schemeClr val="bg1">
              <a:lumMod val="2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2"/>
                </a:solidFill>
                <a:ea typeface="Segoe UI" pitchFamily="34" charset="0"/>
                <a:cs typeface="Segoe UI" pitchFamily="34" charset="0"/>
              </a:rPr>
              <a:t>All time highest usage in a day – Tuesday 31</a:t>
            </a:r>
            <a:r>
              <a:rPr lang="en-US" sz="1200" baseline="30000">
                <a:solidFill>
                  <a:schemeClr val="bg2"/>
                </a:solidFill>
                <a:ea typeface="Segoe UI" pitchFamily="34" charset="0"/>
                <a:cs typeface="Segoe UI" pitchFamily="34" charset="0"/>
              </a:rPr>
              <a:t>st</a:t>
            </a:r>
            <a:r>
              <a:rPr lang="en-US" sz="1200">
                <a:solidFill>
                  <a:schemeClr val="bg2"/>
                </a:solidFill>
                <a:ea typeface="Segoe UI" pitchFamily="34" charset="0"/>
                <a:cs typeface="Segoe UI" pitchFamily="34" charset="0"/>
              </a:rPr>
              <a:t> of May 2022</a:t>
            </a:r>
            <a:endParaRPr lang="en-FI" sz="1200">
              <a:solidFill>
                <a:schemeClr val="bg2"/>
              </a:soli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ADEF8085-CC88-5F33-472A-B0B73239C666}"/>
              </a:ext>
            </a:extLst>
          </p:cNvPr>
          <p:cNvCxnSpPr/>
          <p:nvPr/>
        </p:nvCxnSpPr>
        <p:spPr>
          <a:xfrm flipH="1">
            <a:off x="10919404" y="1515101"/>
            <a:ext cx="293676" cy="167877"/>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135154FB-108E-4C03-BB39-07D5A7EBF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052" y="6994525"/>
            <a:ext cx="2587611" cy="258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812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0.12127 -0.00227 L 0.75236 -0.93124 " pathEditMode="relative" rAng="0" ptsTypes="AA">
                                      <p:cBhvr>
                                        <p:cTn id="6" dur="5000" fill="hold"/>
                                        <p:tgtEl>
                                          <p:spTgt spid="1026"/>
                                        </p:tgtEl>
                                        <p:attrNameLst>
                                          <p:attrName>ppt_x</p:attrName>
                                          <p:attrName>ppt_y</p:attrName>
                                        </p:attrNameLst>
                                      </p:cBhvr>
                                      <p:rCtr x="43681" y="-464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1.15 Release – ETA June 2022</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C6C35CCE-6C38-4506-843E-D6AF2D179860}"/>
              </a:ext>
            </a:extLst>
          </p:cNvPr>
          <p:cNvSpPr/>
          <p:nvPr/>
        </p:nvSpPr>
        <p:spPr>
          <a:xfrm rot="445813">
            <a:off x="10001164" y="222099"/>
            <a:ext cx="2369601" cy="369279"/>
          </a:xfrm>
          <a:prstGeom prst="rect">
            <a:avLst/>
          </a:prstGeom>
          <a:solidFill>
            <a:schemeClr val="accent1"/>
          </a:solidFill>
        </p:spPr>
        <p:txBody>
          <a:bodyPr wrap="square">
            <a:spAutoFit/>
          </a:bodyPr>
          <a:lstStyle/>
          <a:p>
            <a:pPr algn="ctr">
              <a:spcBef>
                <a:spcPts val="375"/>
              </a:spcBef>
            </a:pPr>
            <a:r>
              <a:rPr lang="en-US" b="1">
                <a:solidFill>
                  <a:schemeClr val="bg1"/>
                </a:solidFill>
              </a:rPr>
              <a:t>Q2 CY 2022</a:t>
            </a:r>
          </a:p>
        </p:txBody>
      </p:sp>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0255" y="1001604"/>
            <a:ext cx="5536482" cy="6055890"/>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200"/>
              <a:t>1.15 release candidate (RC) – Released yesterday</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New Action types for media and geolocation – Tutorial just published</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Support for Microsoft Graph SDK V3</a:t>
            </a:r>
          </a:p>
          <a:p>
            <a:pPr marL="519430" lvl="1" indent="-290830">
              <a:spcBef>
                <a:spcPts val="382"/>
              </a:spcBef>
              <a:spcAft>
                <a:spcPts val="600"/>
              </a:spcAft>
              <a:buFont typeface="Arial" panose="020B0604020202020204" pitchFamily="34" charset="0"/>
              <a:buChar char="•"/>
              <a:defRPr/>
            </a:pPr>
            <a:r>
              <a:rPr lang="en-US" sz="1050" err="1">
                <a:gradFill>
                  <a:gsLst>
                    <a:gs pos="1250">
                      <a:srgbClr val="2F2F2F"/>
                    </a:gs>
                    <a:gs pos="100000">
                      <a:srgbClr val="2F2F2F"/>
                    </a:gs>
                  </a:gsLst>
                  <a:lin ang="5400000" scaled="0"/>
                </a:gradFill>
                <a:latin typeface="Segoe UI"/>
              </a:rPr>
              <a:t>ESLint</a:t>
            </a:r>
            <a:r>
              <a:rPr lang="en-US" sz="1050">
                <a:gradFill>
                  <a:gsLst>
                    <a:gs pos="1250">
                      <a:srgbClr val="2F2F2F"/>
                    </a:gs>
                    <a:gs pos="100000">
                      <a:srgbClr val="2F2F2F"/>
                    </a:gs>
                  </a:gsLst>
                  <a:lin ang="5400000" scaled="0"/>
                </a:gradFill>
                <a:latin typeface="Segoe UI"/>
              </a:rPr>
              <a:t> support</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Support for TypeScript V4.5</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Support for Teams SDK v1.12.1</a:t>
            </a:r>
            <a:endParaRPr lang="en-US" sz="105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r>
              <a:rPr lang="en-US" sz="1050" b="1">
                <a:solidFill>
                  <a:schemeClr val="accent1"/>
                </a:solidFill>
                <a:latin typeface="Segoe UI"/>
              </a:rPr>
              <a:t>New customizers for add and edit list / library forms</a:t>
            </a:r>
            <a:endParaRPr lang="en-US" sz="1050" b="1">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defRPr/>
            </a:pPr>
            <a:endParaRPr lang="en-US" sz="1050">
              <a:latin typeface="Segoe UI"/>
              <a:cs typeface="Segoe UI"/>
            </a:endParaRPr>
          </a:p>
          <a:p>
            <a:pPr marL="290830" indent="-290830">
              <a:spcBef>
                <a:spcPts val="382"/>
              </a:spcBef>
              <a:spcAft>
                <a:spcPts val="600"/>
              </a:spcAft>
              <a:buFont typeface="Arial" panose="020B0604020202020204" pitchFamily="34" charset="0"/>
              <a:buChar char="•"/>
            </a:pPr>
            <a:r>
              <a:rPr lang="en-US" sz="1200"/>
              <a:t>Available later as we progress in 1.15 development</a:t>
            </a:r>
            <a:endParaRPr lang="en-US" sz="1200">
              <a:cs typeface="Segoe UI Semibold"/>
            </a:endParaRPr>
          </a:p>
          <a:p>
            <a:pPr marL="519430" lvl="1" indent="-290830">
              <a:spcBef>
                <a:spcPts val="382"/>
              </a:spcBef>
              <a:spcAft>
                <a:spcPts val="600"/>
              </a:spcAft>
              <a:buFont typeface="Arial" panose="020B0604020202020204" pitchFamily="34" charset="0"/>
              <a:buChar char="•"/>
              <a:defRPr/>
            </a:pPr>
            <a:r>
              <a:rPr kumimoji="0"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a:t>
            </a:r>
            <a:endParaRPr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Adaptive Card Extensions Error Handler Method</a:t>
            </a:r>
            <a:endParaRPr lang="en-US" sz="105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kumimoji="0"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 – move to GA</a:t>
            </a:r>
            <a:endParaRPr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pPr>
            <a:r>
              <a:rPr lang="en-US" sz="1050">
                <a:gradFill>
                  <a:gsLst>
                    <a:gs pos="1250">
                      <a:srgbClr val="2F2F2F"/>
                    </a:gs>
                    <a:gs pos="100000">
                      <a:srgbClr val="2F2F2F"/>
                    </a:gs>
                  </a:gsLst>
                  <a:lin ang="5400000" scaled="0"/>
                </a:gradFill>
                <a:latin typeface="Segoe UI"/>
              </a:rPr>
              <a:t>Leverage Teams OBO flow for SPFx components in Teams Web</a:t>
            </a:r>
            <a:endParaRPr lang="en-US" sz="105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05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pPr>
            <a:r>
              <a:rPr lang="en-US" sz="1050">
                <a:gradFill>
                  <a:gsLst>
                    <a:gs pos="1250">
                      <a:srgbClr val="2F2F2F"/>
                    </a:gs>
                    <a:gs pos="100000">
                      <a:srgbClr val="2F2F2F"/>
                    </a:gs>
                  </a:gsLst>
                  <a:lin ang="5400000" scaled="0"/>
                </a:gradFill>
                <a:latin typeface="Segoe UI"/>
              </a:rPr>
              <a:t>Isolated Adaptive Card Extensions (Beta)</a:t>
            </a:r>
          </a:p>
          <a:p>
            <a:pPr marL="519430" lvl="1" indent="-290830">
              <a:spcBef>
                <a:spcPts val="382"/>
              </a:spcBef>
              <a:spcAft>
                <a:spcPts val="600"/>
              </a:spcAft>
              <a:buFont typeface="Arial" panose="020B0604020202020204" pitchFamily="34" charset="0"/>
              <a:buChar char="•"/>
            </a:pPr>
            <a:endParaRPr lang="en-US" sz="1050">
              <a:gradFill>
                <a:gsLst>
                  <a:gs pos="1250">
                    <a:srgbClr val="2F2F2F"/>
                  </a:gs>
                  <a:gs pos="100000">
                    <a:srgbClr val="2F2F2F"/>
                  </a:gs>
                </a:gsLst>
                <a:lin ang="5400000" scaled="0"/>
              </a:gradFill>
              <a:latin typeface="Segoe UI"/>
            </a:endParaRPr>
          </a:p>
          <a:p>
            <a:pPr marL="290830" indent="-290830">
              <a:spcBef>
                <a:spcPts val="382"/>
              </a:spcBef>
              <a:spcAft>
                <a:spcPts val="600"/>
              </a:spcAft>
              <a:buFont typeface="Arial" panose="020B0604020202020204" pitchFamily="34" charset="0"/>
              <a:buChar char="•"/>
            </a:pPr>
            <a:r>
              <a:rPr lang="en-US" sz="1200"/>
              <a:t>Post 1.15 – 1.16 beta planned to get released in July</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Bots Powered Adaptive Card Extensions (Beta)**</a:t>
            </a:r>
          </a:p>
          <a:p>
            <a:pPr marL="519430" lvl="1" indent="-290830">
              <a:spcBef>
                <a:spcPts val="382"/>
              </a:spcBef>
              <a:spcAft>
                <a:spcPts val="600"/>
              </a:spcAft>
              <a:buFont typeface="Arial" panose="020B0604020202020204" pitchFamily="34" charset="0"/>
              <a:buChar char="•"/>
              <a:defRPr/>
            </a:pPr>
            <a:r>
              <a:rPr lang="en-US" sz="1050">
                <a:gradFill>
                  <a:gsLst>
                    <a:gs pos="1250">
                      <a:srgbClr val="2F2F2F"/>
                    </a:gs>
                    <a:gs pos="100000">
                      <a:srgbClr val="2F2F2F"/>
                    </a:gs>
                  </a:gsLst>
                  <a:lin ang="5400000" scaled="0"/>
                </a:gradFill>
                <a:latin typeface="Segoe UI"/>
              </a:rPr>
              <a:t>Support for Node V16 – Delayed unfortunately due to dependency on Office UI Fabric/Fluent version used in SharePoint Online*</a:t>
            </a:r>
            <a:endParaRPr lang="en-US" sz="1050">
              <a:gradFill>
                <a:gsLst>
                  <a:gs pos="1250">
                    <a:srgbClr val="2F2F2F"/>
                  </a:gs>
                  <a:gs pos="100000">
                    <a:srgbClr val="2F2F2F"/>
                  </a:gs>
                </a:gsLst>
                <a:lin ang="5400000" scaled="0"/>
              </a:gradFill>
              <a:latin typeface="Segoe UI"/>
              <a:cs typeface="Segoe UI"/>
            </a:endParaRP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3452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4083169"/>
          </a:xfrm>
        </p:spPr>
        <p:txBody>
          <a:bodyPr vert="horz" wrap="square" lIns="146304" tIns="91440" rIns="146304" bIns="91440" rtlCol="0" anchor="t">
            <a:spAutoFit/>
          </a:bodyPr>
          <a:lstStyle/>
          <a:p>
            <a:pPr lvl="1">
              <a:lnSpc>
                <a:spcPct val="100000"/>
              </a:lnSpc>
              <a:spcBef>
                <a:spcPts val="384"/>
              </a:spcBef>
            </a:pPr>
            <a:r>
              <a:rPr lang="en-US" sz="2000" b="1">
                <a:ea typeface="+mn-lt"/>
                <a:cs typeface="+mn-lt"/>
              </a:rPr>
              <a:t>Version 3.4 to be released June 10</a:t>
            </a:r>
            <a:r>
              <a:rPr lang="en-US" sz="2000" b="1" baseline="30000">
                <a:ea typeface="+mn-lt"/>
                <a:cs typeface="+mn-lt"/>
              </a:rPr>
              <a:t>th</a:t>
            </a:r>
            <a:r>
              <a:rPr lang="en-US" sz="2000" b="1">
                <a:ea typeface="+mn-lt"/>
                <a:cs typeface="+mn-lt"/>
              </a:rPr>
              <a:t> </a:t>
            </a:r>
            <a:endParaRPr lang="en-US" sz="2000" b="1">
              <a:cs typeface="Segoe UI"/>
            </a:endParaRPr>
          </a:p>
          <a:p>
            <a:pPr marL="342900" lvl="1" indent="-342900">
              <a:lnSpc>
                <a:spcPct val="100000"/>
              </a:lnSpc>
              <a:spcBef>
                <a:spcPts val="384"/>
              </a:spcBef>
              <a:buFont typeface="Arial"/>
              <a:buChar char="•"/>
            </a:pPr>
            <a:r>
              <a:rPr lang="en-US" sz="2000">
                <a:cs typeface="Segoe UI"/>
              </a:rPr>
              <a:t>General documentation updates</a:t>
            </a:r>
          </a:p>
          <a:p>
            <a:pPr marL="342900" lvl="1" indent="-342900">
              <a:lnSpc>
                <a:spcPct val="100000"/>
              </a:lnSpc>
              <a:spcBef>
                <a:spcPts val="384"/>
              </a:spcBef>
              <a:buFont typeface="Arial"/>
              <a:buChar char="•"/>
            </a:pPr>
            <a:r>
              <a:rPr lang="en-US" sz="2000">
                <a:cs typeface="Segoe UI"/>
              </a:rPr>
              <a:t>Updated packages</a:t>
            </a:r>
            <a:endParaRPr lang="en-US"/>
          </a:p>
          <a:p>
            <a:pPr marL="342900" lvl="1" indent="-342900">
              <a:lnSpc>
                <a:spcPct val="100000"/>
              </a:lnSpc>
              <a:spcBef>
                <a:spcPts val="384"/>
              </a:spcBef>
              <a:buFont typeface="Arial"/>
              <a:buChar char="•"/>
            </a:pPr>
            <a:r>
              <a:rPr lang="en-US" sz="2000" err="1">
                <a:cs typeface="Segoe UI"/>
              </a:rPr>
              <a:t>SchedulePublish</a:t>
            </a:r>
            <a:r>
              <a:rPr lang="en-US" sz="2000">
                <a:cs typeface="Segoe UI"/>
              </a:rPr>
              <a:t> added for client-side pages</a:t>
            </a:r>
          </a:p>
          <a:p>
            <a:pPr marL="342900" lvl="1" indent="-342900">
              <a:lnSpc>
                <a:spcPct val="100000"/>
              </a:lnSpc>
              <a:spcBef>
                <a:spcPts val="384"/>
              </a:spcBef>
              <a:buFont typeface="Arial"/>
              <a:buChar char="•"/>
            </a:pPr>
            <a:r>
              <a:rPr lang="en-US" sz="2000">
                <a:cs typeface="Segoe UI"/>
              </a:rPr>
              <a:t>Added paging support for graph library</a:t>
            </a:r>
          </a:p>
          <a:p>
            <a:pPr marL="342900" lvl="1" indent="-342900">
              <a:lnSpc>
                <a:spcPct val="100000"/>
              </a:lnSpc>
              <a:spcBef>
                <a:spcPts val="384"/>
              </a:spcBef>
              <a:buFont typeface="Arial"/>
              <a:buChar char="•"/>
            </a:pPr>
            <a:r>
              <a:rPr lang="en-US" sz="2000">
                <a:cs typeface="Segoe UI"/>
              </a:rPr>
              <a:t>Additional fixes and updates in the works</a:t>
            </a:r>
          </a:p>
          <a:p>
            <a:pPr marL="342900" lvl="1" indent="-342900">
              <a:lnSpc>
                <a:spcPct val="100000"/>
              </a:lnSpc>
              <a:spcBef>
                <a:spcPts val="384"/>
              </a:spcBef>
              <a:buFont typeface="Arial"/>
              <a:buChar char="•"/>
            </a:pPr>
            <a:endParaRPr lang="en-US" sz="2000">
              <a:latin typeface="Segoe UI"/>
              <a:cs typeface="Segoe UI"/>
            </a:endParaRPr>
          </a:p>
          <a:p>
            <a:pPr marL="342900" lvl="1" indent="-342900">
              <a:lnSpc>
                <a:spcPct val="100000"/>
              </a:lnSpc>
              <a:spcBef>
                <a:spcPts val="384"/>
              </a:spcBef>
              <a:buFont typeface="Arial"/>
              <a:buChar char="•"/>
            </a:pPr>
            <a:endParaRPr lang="en-US" sz="2000">
              <a:latin typeface="Segoe UI"/>
              <a:cs typeface="Segoe UI"/>
            </a:endParaRPr>
          </a:p>
          <a:p>
            <a:pPr marL="342900" indent="-342900">
              <a:lnSpc>
                <a:spcPct val="100000"/>
              </a:lnSpc>
              <a:spcBef>
                <a:spcPts val="384"/>
              </a:spcBef>
              <a:buFont typeface="Arial"/>
              <a:buChar char="•"/>
            </a:pPr>
            <a:endParaRPr lang="en-US" sz="2000">
              <a:latin typeface="Segoe UI Semibold"/>
              <a:cs typeface="Segoe UI"/>
            </a:endParaRPr>
          </a:p>
          <a:p>
            <a:pPr lvl="1">
              <a:lnSpc>
                <a:spcPct val="100000"/>
              </a:lnSpc>
              <a:spcBef>
                <a:spcPts val="384"/>
              </a:spcBef>
            </a:pPr>
            <a:r>
              <a:rPr lang="en-US" sz="2000">
                <a:cs typeface="Segoe UI"/>
              </a:rPr>
              <a:t>Don’t forget about the nightly builds</a:t>
            </a:r>
          </a:p>
          <a:p>
            <a:pPr lvl="1">
              <a:lnSpc>
                <a:spcPct val="100000"/>
              </a:lnSpc>
              <a:spcBef>
                <a:spcPts val="384"/>
              </a:spcBef>
            </a:pPr>
            <a:r>
              <a:rPr lang="en-US" sz="2000" i="1" err="1">
                <a:cs typeface="Segoe UI"/>
              </a:rPr>
              <a:t>npm</a:t>
            </a:r>
            <a:r>
              <a:rPr lang="en-US" sz="2000" i="1">
                <a:cs typeface="Segoe UI"/>
              </a:rPr>
              <a:t> install @pnp/sp@v3nightly --save</a:t>
            </a:r>
            <a:endParaRPr lang="en-US" i="1"/>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accel="50000" decel="50000" fill="hold" nodeType="afterEffect">
                                  <p:stCondLst>
                                    <p:cond delay="10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82"/>
                                        </p:tgtEl>
                                        <p:attrNameLst>
                                          <p:attrName>ppt_x</p:attrName>
                                          <p:attrName>ppt_y</p:attrName>
                                        </p:attrNameLst>
                                      </p:cBhvr>
                                    </p:animMotion>
                                  </p:childTnLst>
                                </p:cTn>
                              </p:par>
                              <p:par>
                                <p:cTn id="7" presetID="26" presetClass="path" presetSubtype="0" accel="50000" decel="50000" fill="hold" nodeType="withEffect">
                                  <p:stCondLst>
                                    <p:cond delay="15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8" dur="2000" fill="hold"/>
                                        <p:tgtEl>
                                          <p:spTgt spid="56"/>
                                        </p:tgtEl>
                                        <p:attrNameLst>
                                          <p:attrName>ppt_x</p:attrName>
                                          <p:attrName>ppt_y</p:attrName>
                                        </p:attrNameLst>
                                      </p:cBhvr>
                                    </p:animMotion>
                                  </p:childTnLst>
                                </p:cTn>
                              </p:par>
                              <p:par>
                                <p:cTn id="9" presetID="26" presetClass="path" presetSubtype="0" accel="50000" decel="50000" fill="hold" nodeType="withEffect">
                                  <p:stCondLst>
                                    <p:cond delay="175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10" dur="2000" fill="hold"/>
                                        <p:tgtEl>
                                          <p:spTgt spid="59"/>
                                        </p:tgtEl>
                                        <p:attrNameLst>
                                          <p:attrName>ppt_x</p:attrName>
                                          <p:attrName>ppt_y</p:attrName>
                                        </p:attrNameLst>
                                      </p:cBhvr>
                                    </p:animMotion>
                                  </p:childTnLst>
                                </p:cTn>
                              </p:par>
                              <p:par>
                                <p:cTn id="11" presetID="26" presetClass="path" presetSubtype="0" accel="50000" decel="50000" fill="hold" nodeType="withEffect">
                                  <p:stCondLst>
                                    <p:cond delay="1500"/>
                                  </p:stCondLst>
                                  <p:childTnLst>
                                    <p:animMotion origin="layout" path="M -2.66786E-6 3.68588E-6 C -2.66786E-6 0.03291 0.02706 0.05991 0.06 0.05991 C 0.09906 0.05991 0.11297 0.02996 0.11897 0.01203 L 0.12497 -0.01203 C 0.13097 -0.02996 0.14603 -0.05992 0.18994 -0.05992 C 0.21803 -0.05992 0.25007 -0.03291 0.25007 3.68588E-6 C 0.25007 0.03291 0.21803 0.05991 0.18994 0.05991 C 0.14603 0.05991 0.13097 0.02996 0.12497 0.01203 L 0.11897 -0.01203 C 0.11297 -0.02996 0.09906 -0.05992 0.06 -0.05992 C 0.02706 -0.05992 -2.66786E-6 -0.03291 -2.66786E-6 3.68588E-6 Z " pathEditMode="relative" rAng="0" ptsTypes="AAAAAAAAAAA">
                                      <p:cBhvr>
                                        <p:cTn id="12" dur="2000" fill="hold"/>
                                        <p:tgtEl>
                                          <p:spTgt spid="84"/>
                                        </p:tgtEl>
                                        <p:attrNameLst>
                                          <p:attrName>ppt_x</p:attrName>
                                          <p:attrName>ppt_y</p:attrName>
                                        </p:attrNameLst>
                                      </p:cBhvr>
                                      <p:rCtr x="12497" y="0"/>
                                    </p:animMotion>
                                  </p:childTnLst>
                                </p:cTn>
                              </p:par>
                              <p:par>
                                <p:cTn id="13" presetID="8" presetClass="emph" presetSubtype="0" fill="hold" nodeType="withEffect">
                                  <p:stCondLst>
                                    <p:cond delay="300"/>
                                  </p:stCondLst>
                                  <p:childTnLst>
                                    <p:animRot by="21600000">
                                      <p:cBhvr>
                                        <p:cTn id="14" dur="2000" fill="hold"/>
                                        <p:tgtEl>
                                          <p:spTgt spid="65"/>
                                        </p:tgtEl>
                                        <p:attrNameLst>
                                          <p:attrName>r</p:attrName>
                                        </p:attrNameLst>
                                      </p:cBhvr>
                                    </p:animRot>
                                  </p:childTnLst>
                                </p:cTn>
                              </p:par>
                              <p:par>
                                <p:cTn id="15" presetID="8" presetClass="emph" presetSubtype="0" fill="hold" nodeType="withEffect">
                                  <p:stCondLst>
                                    <p:cond delay="1100"/>
                                  </p:stCondLst>
                                  <p:childTnLst>
                                    <p:animRot by="21600000">
                                      <p:cBhvr>
                                        <p:cTn id="16" dur="2000" fill="hold"/>
                                        <p:tgtEl>
                                          <p:spTgt spid="63"/>
                                        </p:tgtEl>
                                        <p:attrNameLst>
                                          <p:attrName>r</p:attrName>
                                        </p:attrNameLst>
                                      </p:cBhvr>
                                    </p:animRot>
                                  </p:childTnLst>
                                </p:cTn>
                              </p:par>
                              <p:par>
                                <p:cTn id="17" presetID="6" presetClass="emph" presetSubtype="0" fill="hold" nodeType="withEffect">
                                  <p:stCondLst>
                                    <p:cond delay="1100"/>
                                  </p:stCondLst>
                                  <p:childTnLst>
                                    <p:animScale>
                                      <p:cBhvr>
                                        <p:cTn id="18" dur="2000" fill="hold"/>
                                        <p:tgtEl>
                                          <p:spTgt spid="45"/>
                                        </p:tgtEl>
                                      </p:cBhvr>
                                      <p:by x="400000" y="100000"/>
                                    </p:animScale>
                                  </p:childTnLst>
                                </p:cTn>
                              </p:par>
                            </p:childTnLst>
                          </p:cTn>
                        </p:par>
                        <p:par>
                          <p:cTn id="19" fill="hold">
                            <p:stCondLst>
                              <p:cond delay="3750"/>
                            </p:stCondLst>
                            <p:childTnLst>
                              <p:par>
                                <p:cTn id="20" presetID="42" presetClass="path" presetSubtype="0" accel="50000" decel="50000" fill="hold" nodeType="afterEffect">
                                  <p:stCondLst>
                                    <p:cond delay="0"/>
                                  </p:stCondLst>
                                  <p:childTnLst>
                                    <p:animMotion origin="layout" path="M 2.50447E-6 -4.44394E-6 L 0.20053 0.56855 " pathEditMode="relative" rAng="0" ptsTypes="AA">
                                      <p:cBhvr>
                                        <p:cTn id="21" dur="2000" fill="hold"/>
                                        <p:tgtEl>
                                          <p:spTgt spid="46"/>
                                        </p:tgtEl>
                                        <p:attrNameLst>
                                          <p:attrName>ppt_x</p:attrName>
                                          <p:attrName>ppt_y</p:attrName>
                                        </p:attrNameLst>
                                      </p:cBhvr>
                                      <p:rCtr x="10020" y="28416"/>
                                    </p:animMotion>
                                  </p:childTnLst>
                                </p:cTn>
                              </p:par>
                            </p:childTnLst>
                          </p:cTn>
                        </p:par>
                        <p:par>
                          <p:cTn id="22" fill="hold">
                            <p:stCondLst>
                              <p:cond delay="5750"/>
                            </p:stCondLst>
                            <p:childTnLst>
                              <p:par>
                                <p:cTn id="23" presetID="42" presetClass="path" presetSubtype="0" accel="50000" decel="50000" fill="hold" nodeType="afterEffect">
                                  <p:stCondLst>
                                    <p:cond delay="50"/>
                                  </p:stCondLst>
                                  <p:childTnLst>
                                    <p:animMotion origin="layout" path="M -4.87873E-6 1.13028E-6 L 0.15676 0.45325 " pathEditMode="relative" rAng="0" ptsTypes="AA">
                                      <p:cBhvr>
                                        <p:cTn id="24" dur="2000" fill="hold"/>
                                        <p:tgtEl>
                                          <p:spTgt spid="93"/>
                                        </p:tgtEl>
                                        <p:attrNameLst>
                                          <p:attrName>ppt_x</p:attrName>
                                          <p:attrName>ppt_y</p:attrName>
                                        </p:attrNameLst>
                                      </p:cBhvr>
                                      <p:rCtr x="7863" y="22787"/>
                                    </p:animMotion>
                                  </p:childTnLst>
                                </p:cTn>
                              </p:par>
                              <p:par>
                                <p:cTn id="25" presetID="6" presetClass="emph" presetSubtype="0" fill="hold" nodeType="withEffect">
                                  <p:stCondLst>
                                    <p:cond delay="50"/>
                                  </p:stCondLst>
                                  <p:childTnLst>
                                    <p:animScale>
                                      <p:cBhvr>
                                        <p:cTn id="26" dur="2000" fill="hold"/>
                                        <p:tgtEl>
                                          <p:spTgt spid="94"/>
                                        </p:tgtEl>
                                      </p:cBhvr>
                                      <p:by x="400000" y="400000"/>
                                    </p:animScale>
                                  </p:childTnLst>
                                </p:cTn>
                              </p:par>
                            </p:childTnLst>
                          </p:cTn>
                        </p:par>
                        <p:par>
                          <p:cTn id="27" fill="hold">
                            <p:stCondLst>
                              <p:cond delay="7800"/>
                            </p:stCondLst>
                            <p:childTnLst>
                              <p:par>
                                <p:cTn id="28" presetID="8" presetClass="emph" presetSubtype="0" fill="hold" nodeType="afterEffect">
                                  <p:stCondLst>
                                    <p:cond delay="0"/>
                                  </p:stCondLst>
                                  <p:childTnLst>
                                    <p:animRot by="21600000">
                                      <p:cBhvr>
                                        <p:cTn id="29" dur="2000" fill="hold"/>
                                        <p:tgtEl>
                                          <p:spTgt spid="94"/>
                                        </p:tgtEl>
                                        <p:attrNameLst>
                                          <p:attrName>r</p:attrName>
                                        </p:attrNameLst>
                                      </p:cBhvr>
                                    </p:animRot>
                                  </p:childTnLst>
                                </p:cTn>
                              </p:par>
                            </p:childTnLst>
                          </p:cTn>
                        </p:par>
                        <p:par>
                          <p:cTn id="30" fill="hold">
                            <p:stCondLst>
                              <p:cond delay="9800"/>
                            </p:stCondLst>
                            <p:childTnLst>
                              <p:par>
                                <p:cTn id="31" presetID="6" presetClass="emph" presetSubtype="0" fill="hold" nodeType="afterEffect">
                                  <p:stCondLst>
                                    <p:cond delay="0"/>
                                  </p:stCondLst>
                                  <p:childTnLst>
                                    <p:animScale>
                                      <p:cBhvr>
                                        <p:cTn id="32" dur="2000" fill="hold"/>
                                        <p:tgtEl>
                                          <p:spTgt spid="94"/>
                                        </p:tgtEl>
                                      </p:cBhvr>
                                      <p:by x="25000" y="25000"/>
                                    </p:animScale>
                                  </p:childTnLst>
                                </p:cTn>
                              </p:par>
                              <p:par>
                                <p:cTn id="33" presetID="2" presetClass="exit" presetSubtype="4" fill="hold" nodeType="withEffect">
                                  <p:stCondLst>
                                    <p:cond delay="0"/>
                                  </p:stCondLst>
                                  <p:childTnLst>
                                    <p:anim calcmode="lin" valueType="num">
                                      <p:cBhvr additive="base">
                                        <p:cTn id="34" dur="500"/>
                                        <p:tgtEl>
                                          <p:spTgt spid="51"/>
                                        </p:tgtEl>
                                        <p:attrNameLst>
                                          <p:attrName>ppt_x</p:attrName>
                                        </p:attrNameLst>
                                      </p:cBhvr>
                                      <p:tavLst>
                                        <p:tav tm="0">
                                          <p:val>
                                            <p:strVal val="ppt_x"/>
                                          </p:val>
                                        </p:tav>
                                        <p:tav tm="100000">
                                          <p:val>
                                            <p:strVal val="ppt_x"/>
                                          </p:val>
                                        </p:tav>
                                      </p:tavLst>
                                    </p:anim>
                                    <p:anim calcmode="lin" valueType="num">
                                      <p:cBhvr additive="base">
                                        <p:cTn id="35" dur="500"/>
                                        <p:tgtEl>
                                          <p:spTgt spid="51"/>
                                        </p:tgtEl>
                                        <p:attrNameLst>
                                          <p:attrName>ppt_y</p:attrName>
                                        </p:attrNameLst>
                                      </p:cBhvr>
                                      <p:tavLst>
                                        <p:tav tm="0">
                                          <p:val>
                                            <p:strVal val="ppt_y"/>
                                          </p:val>
                                        </p:tav>
                                        <p:tav tm="100000">
                                          <p:val>
                                            <p:strVal val="1+ppt_h/2"/>
                                          </p:val>
                                        </p:tav>
                                      </p:tavLst>
                                    </p:anim>
                                    <p:set>
                                      <p:cBhvr>
                                        <p:cTn id="36" dur="1" fill="hold">
                                          <p:stCondLst>
                                            <p:cond delay="499"/>
                                          </p:stCondLst>
                                        </p:cTn>
                                        <p:tgtEl>
                                          <p:spTgt spid="51"/>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76"/>
                                        </p:tgtEl>
                                        <p:attrNameLst>
                                          <p:attrName>ppt_x</p:attrName>
                                        </p:attrNameLst>
                                      </p:cBhvr>
                                      <p:tavLst>
                                        <p:tav tm="0">
                                          <p:val>
                                            <p:strVal val="ppt_x"/>
                                          </p:val>
                                        </p:tav>
                                        <p:tav tm="100000">
                                          <p:val>
                                            <p:strVal val="ppt_x"/>
                                          </p:val>
                                        </p:tav>
                                      </p:tavLst>
                                    </p:anim>
                                    <p:anim calcmode="lin" valueType="num">
                                      <p:cBhvr additive="base">
                                        <p:cTn id="39" dur="500"/>
                                        <p:tgtEl>
                                          <p:spTgt spid="76"/>
                                        </p:tgtEl>
                                        <p:attrNameLst>
                                          <p:attrName>ppt_y</p:attrName>
                                        </p:attrNameLst>
                                      </p:cBhvr>
                                      <p:tavLst>
                                        <p:tav tm="0">
                                          <p:val>
                                            <p:strVal val="ppt_y"/>
                                          </p:val>
                                        </p:tav>
                                        <p:tav tm="100000">
                                          <p:val>
                                            <p:strVal val="1+ppt_h/2"/>
                                          </p:val>
                                        </p:tav>
                                      </p:tavLst>
                                    </p:anim>
                                    <p:set>
                                      <p:cBhvr>
                                        <p:cTn id="40" dur="1" fill="hold">
                                          <p:stCondLst>
                                            <p:cond delay="499"/>
                                          </p:stCondLst>
                                        </p:cTn>
                                        <p:tgtEl>
                                          <p:spTgt spid="7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57"/>
                                        </p:tgtEl>
                                        <p:attrNameLst>
                                          <p:attrName>ppt_x</p:attrName>
                                        </p:attrNameLst>
                                      </p:cBhvr>
                                      <p:tavLst>
                                        <p:tav tm="0">
                                          <p:val>
                                            <p:strVal val="ppt_x"/>
                                          </p:val>
                                        </p:tav>
                                        <p:tav tm="100000">
                                          <p:val>
                                            <p:strVal val="ppt_x"/>
                                          </p:val>
                                        </p:tav>
                                      </p:tavLst>
                                    </p:anim>
                                    <p:anim calcmode="lin" valueType="num">
                                      <p:cBhvr additive="base">
                                        <p:cTn id="43" dur="500"/>
                                        <p:tgtEl>
                                          <p:spTgt spid="57"/>
                                        </p:tgtEl>
                                        <p:attrNameLst>
                                          <p:attrName>ppt_y</p:attrName>
                                        </p:attrNameLst>
                                      </p:cBhvr>
                                      <p:tavLst>
                                        <p:tav tm="0">
                                          <p:val>
                                            <p:strVal val="ppt_y"/>
                                          </p:val>
                                        </p:tav>
                                        <p:tav tm="100000">
                                          <p:val>
                                            <p:strVal val="1+ppt_h/2"/>
                                          </p:val>
                                        </p:tav>
                                      </p:tavLst>
                                    </p:anim>
                                    <p:set>
                                      <p:cBhvr>
                                        <p:cTn id="44" dur="1" fill="hold">
                                          <p:stCondLst>
                                            <p:cond delay="499"/>
                                          </p:stCondLst>
                                        </p:cTn>
                                        <p:tgtEl>
                                          <p:spTgt spid="57"/>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68"/>
                                        </p:tgtEl>
                                        <p:attrNameLst>
                                          <p:attrName>ppt_x</p:attrName>
                                        </p:attrNameLst>
                                      </p:cBhvr>
                                      <p:tavLst>
                                        <p:tav tm="0">
                                          <p:val>
                                            <p:strVal val="ppt_x"/>
                                          </p:val>
                                        </p:tav>
                                        <p:tav tm="100000">
                                          <p:val>
                                            <p:strVal val="ppt_x"/>
                                          </p:val>
                                        </p:tav>
                                      </p:tavLst>
                                    </p:anim>
                                    <p:anim calcmode="lin" valueType="num">
                                      <p:cBhvr additive="base">
                                        <p:cTn id="47" dur="500"/>
                                        <p:tgtEl>
                                          <p:spTgt spid="68"/>
                                        </p:tgtEl>
                                        <p:attrNameLst>
                                          <p:attrName>ppt_y</p:attrName>
                                        </p:attrNameLst>
                                      </p:cBhvr>
                                      <p:tavLst>
                                        <p:tav tm="0">
                                          <p:val>
                                            <p:strVal val="ppt_y"/>
                                          </p:val>
                                        </p:tav>
                                        <p:tav tm="100000">
                                          <p:val>
                                            <p:strVal val="1+ppt_h/2"/>
                                          </p:val>
                                        </p:tav>
                                      </p:tavLst>
                                    </p:anim>
                                    <p:set>
                                      <p:cBhvr>
                                        <p:cTn id="48" dur="1" fill="hold">
                                          <p:stCondLst>
                                            <p:cond delay="499"/>
                                          </p:stCondLst>
                                        </p:cTn>
                                        <p:tgtEl>
                                          <p:spTgt spid="68"/>
                                        </p:tgtEl>
                                        <p:attrNameLst>
                                          <p:attrName>style.visibility</p:attrName>
                                        </p:attrNameLst>
                                      </p:cBhvr>
                                      <p:to>
                                        <p:strVal val="hidden"/>
                                      </p:to>
                                    </p:set>
                                  </p:childTnLst>
                                </p:cTn>
                              </p:par>
                              <p:par>
                                <p:cTn id="49" presetID="26" presetClass="path" presetSubtype="0" accel="50000" decel="50000" fill="hold"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50" dur="2000" fill="hold"/>
                                        <p:tgtEl>
                                          <p:spTgt spid="63"/>
                                        </p:tgtEl>
                                        <p:attrNameLst>
                                          <p:attrName>ppt_x</p:attrName>
                                          <p:attrName>ppt_y</p:attrName>
                                        </p:attrNameLst>
                                      </p:cBhvr>
                                    </p:animMotion>
                                  </p:childTnLst>
                                </p:cTn>
                              </p:par>
                              <p:par>
                                <p:cTn id="51" presetID="3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p:cTn id="53" dur="1000" fill="hold"/>
                                        <p:tgtEl>
                                          <p:spTgt spid="73"/>
                                        </p:tgtEl>
                                        <p:attrNameLst>
                                          <p:attrName>ppt_w</p:attrName>
                                        </p:attrNameLst>
                                      </p:cBhvr>
                                      <p:tavLst>
                                        <p:tav tm="0">
                                          <p:val>
                                            <p:fltVal val="0"/>
                                          </p:val>
                                        </p:tav>
                                        <p:tav tm="100000">
                                          <p:val>
                                            <p:strVal val="#ppt_w"/>
                                          </p:val>
                                        </p:tav>
                                      </p:tavLst>
                                    </p:anim>
                                    <p:anim calcmode="lin" valueType="num">
                                      <p:cBhvr>
                                        <p:cTn id="54" dur="1000" fill="hold"/>
                                        <p:tgtEl>
                                          <p:spTgt spid="73"/>
                                        </p:tgtEl>
                                        <p:attrNameLst>
                                          <p:attrName>ppt_h</p:attrName>
                                        </p:attrNameLst>
                                      </p:cBhvr>
                                      <p:tavLst>
                                        <p:tav tm="0">
                                          <p:val>
                                            <p:fltVal val="0"/>
                                          </p:val>
                                        </p:tav>
                                        <p:tav tm="100000">
                                          <p:val>
                                            <p:strVal val="#ppt_h"/>
                                          </p:val>
                                        </p:tav>
                                      </p:tavLst>
                                    </p:anim>
                                    <p:anim calcmode="lin" valueType="num">
                                      <p:cBhvr>
                                        <p:cTn id="55" dur="1000" fill="hold"/>
                                        <p:tgtEl>
                                          <p:spTgt spid="73"/>
                                        </p:tgtEl>
                                        <p:attrNameLst>
                                          <p:attrName>style.rotation</p:attrName>
                                        </p:attrNameLst>
                                      </p:cBhvr>
                                      <p:tavLst>
                                        <p:tav tm="0">
                                          <p:val>
                                            <p:fltVal val="90"/>
                                          </p:val>
                                        </p:tav>
                                        <p:tav tm="100000">
                                          <p:val>
                                            <p:fltVal val="0"/>
                                          </p:val>
                                        </p:tav>
                                      </p:tavLst>
                                    </p:anim>
                                    <p:animEffect transition="in" filter="fade">
                                      <p:cBhvr>
                                        <p:cTn id="56" dur="1000"/>
                                        <p:tgtEl>
                                          <p:spTgt spid="73"/>
                                        </p:tgtEl>
                                      </p:cBhvr>
                                    </p:animEffect>
                                  </p:childTnLst>
                                </p:cTn>
                              </p:par>
                            </p:childTnLst>
                          </p:cTn>
                        </p:par>
                        <p:par>
                          <p:cTn id="57" fill="hold">
                            <p:stCondLst>
                              <p:cond delay="11800"/>
                            </p:stCondLst>
                            <p:childTnLst>
                              <p:par>
                                <p:cTn id="58" presetID="0" presetClass="path" presetSubtype="0" accel="50000" decel="50000" fill="hold" nodeType="afterEffect">
                                  <p:stCondLst>
                                    <p:cond delay="0"/>
                                  </p:stCondLst>
                                  <p:childTnLst>
                                    <p:animMotion origin="layout" path="M 0.10633 0.26509 C 0.02911 0.26759 -0.27406 -0.10599 -0.25734 -0.18339 C -0.24074 -0.26055 0.1454 -0.27349 0.20616 -0.19814 C 0.26679 -0.12301 0.18369 0.26282 0.10633 0.26509 Z " pathEditMode="relative" ptsTypes="AAAA">
                                      <p:cBhvr>
                                        <p:cTn id="59" dur="2000" fill="hold"/>
                                        <p:tgtEl>
                                          <p:spTgt spid="71"/>
                                        </p:tgtEl>
                                        <p:attrNameLst>
                                          <p:attrName>ppt_x</p:attrName>
                                          <p:attrName>ppt_y</p:attrName>
                                        </p:attrNameLst>
                                      </p:cBhvr>
                                    </p:animMotion>
                                  </p:childTnLst>
                                </p:cTn>
                              </p:par>
                              <p:par>
                                <p:cTn id="60"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1" dur="2000" fill="hold"/>
                                        <p:tgtEl>
                                          <p:spTgt spid="46"/>
                                        </p:tgtEl>
                                        <p:attrNameLst>
                                          <p:attrName>ppt_x</p:attrName>
                                          <p:attrName>ppt_y</p:attrName>
                                        </p:attrNameLst>
                                      </p:cBhvr>
                                    </p:animMotion>
                                  </p:childTnLst>
                                </p:cTn>
                              </p:par>
                              <p:par>
                                <p:cTn id="62" presetID="42" presetClass="path" presetSubtype="0" accel="50000" decel="50000" fill="hold" nodeType="withEffect">
                                  <p:stCondLst>
                                    <p:cond delay="0"/>
                                  </p:stCondLst>
                                  <p:childTnLst>
                                    <p:animMotion origin="layout" path="M 1.62624E-6 -4.38493E-6 L 0.494 -0.00658 " pathEditMode="relative" rAng="0" ptsTypes="AA">
                                      <p:cBhvr>
                                        <p:cTn id="63" dur="2000" fill="hold"/>
                                        <p:tgtEl>
                                          <p:spTgt spid="137"/>
                                        </p:tgtEl>
                                        <p:attrNameLst>
                                          <p:attrName>ppt_x</p:attrName>
                                          <p:attrName>ppt_y</p:attrName>
                                        </p:attrNameLst>
                                      </p:cBhvr>
                                      <p:rCtr x="24700" y="-340"/>
                                    </p:animMotion>
                                  </p:childTnLst>
                                </p:cTn>
                              </p:par>
                              <p:par>
                                <p:cTn id="64" presetID="6" presetClass="emph" presetSubtype="0" fill="hold" nodeType="withEffect">
                                  <p:stCondLst>
                                    <p:cond delay="100"/>
                                  </p:stCondLst>
                                  <p:childTnLst>
                                    <p:animScale>
                                      <p:cBhvr>
                                        <p:cTn id="65" dur="1900" fill="hold"/>
                                        <p:tgtEl>
                                          <p:spTgt spid="45"/>
                                        </p:tgtEl>
                                      </p:cBhvr>
                                      <p:by x="25000" y="100000"/>
                                    </p:animScale>
                                  </p:childTnLst>
                                </p:cTn>
                              </p:par>
                            </p:childTnLst>
                          </p:cTn>
                        </p:par>
                        <p:par>
                          <p:cTn id="66" fill="hold">
                            <p:stCondLst>
                              <p:cond delay="13800"/>
                            </p:stCondLst>
                            <p:childTnLst>
                              <p:par>
                                <p:cTn id="67" presetID="42" presetClass="path" presetSubtype="0" accel="50000" decel="50000" fill="hold" nodeType="afterEffect">
                                  <p:stCondLst>
                                    <p:cond delay="0"/>
                                  </p:stCondLst>
                                  <p:childTnLst>
                                    <p:animMotion origin="layout" path="M 2.23896E-6 -2.69178E-6 L 0.10097 -0.01679 " pathEditMode="relative" rAng="0" ptsTypes="AA">
                                      <p:cBhvr>
                                        <p:cTn id="68" dur="2000" fill="hold"/>
                                        <p:tgtEl>
                                          <p:spTgt spid="45"/>
                                        </p:tgtEl>
                                        <p:attrNameLst>
                                          <p:attrName>ppt_x</p:attrName>
                                          <p:attrName>ppt_y</p:attrName>
                                        </p:attrNameLst>
                                      </p:cBhvr>
                                      <p:rCtr x="5042" y="-840"/>
                                    </p:animMotion>
                                  </p:childTnLst>
                                </p:cTn>
                              </p:par>
                            </p:childTnLst>
                          </p:cTn>
                        </p:par>
                        <p:par>
                          <p:cTn id="69" fill="hold">
                            <p:stCondLst>
                              <p:cond delay="15800"/>
                            </p:stCondLst>
                            <p:childTnLst>
                              <p:par>
                                <p:cTn id="70" presetID="22" presetClass="entr" presetSubtype="8"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16300"/>
                            </p:stCondLst>
                            <p:childTnLst>
                              <p:par>
                                <p:cTn id="74" presetID="22" presetClass="exit" presetSubtype="8" fill="hold" nodeType="afterEffect">
                                  <p:stCondLst>
                                    <p:cond delay="0"/>
                                  </p:stCondLst>
                                  <p:childTnLst>
                                    <p:animEffect transition="out" filter="wipe(left)">
                                      <p:cBhvr>
                                        <p:cTn id="75" dur="200"/>
                                        <p:tgtEl>
                                          <p:spTgt spid="19"/>
                                        </p:tgtEl>
                                      </p:cBhvr>
                                    </p:animEffect>
                                    <p:set>
                                      <p:cBhvr>
                                        <p:cTn id="76" dur="1" fill="hold">
                                          <p:stCondLst>
                                            <p:cond delay="199"/>
                                          </p:stCondLst>
                                        </p:cTn>
                                        <p:tgtEl>
                                          <p:spTgt spid="1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1"/>
                                        </p:tgtEl>
                                      </p:cBhvr>
                                    </p:animEffect>
                                    <p:set>
                                      <p:cBhvr>
                                        <p:cTn id="79" dur="1" fill="hold">
                                          <p:stCondLst>
                                            <p:cond delay="499"/>
                                          </p:stCondLst>
                                        </p:cTn>
                                        <p:tgtEl>
                                          <p:spTgt spid="61"/>
                                        </p:tgtEl>
                                        <p:attrNameLst>
                                          <p:attrName>style.visibility</p:attrName>
                                        </p:attrNameLst>
                                      </p:cBhvr>
                                      <p:to>
                                        <p:strVal val="hidden"/>
                                      </p:to>
                                    </p:set>
                                  </p:childTnLst>
                                </p:cTn>
                              </p:par>
                              <p:par>
                                <p:cTn id="80" presetID="22" presetClass="entr" presetSubtype="4" fill="hold" grpId="0" nodeType="withEffect">
                                  <p:stCondLst>
                                    <p:cond delay="0"/>
                                  </p:stCondLst>
                                  <p:childTnLst>
                                    <p:set>
                                      <p:cBhvr>
                                        <p:cTn id="81" dur="1" fill="hold">
                                          <p:stCondLst>
                                            <p:cond delay="0"/>
                                          </p:stCondLst>
                                        </p:cTn>
                                        <p:tgtEl>
                                          <p:spTgt spid="155"/>
                                        </p:tgtEl>
                                        <p:attrNameLst>
                                          <p:attrName>style.visibility</p:attrName>
                                        </p:attrNameLst>
                                      </p:cBhvr>
                                      <p:to>
                                        <p:strVal val="visible"/>
                                      </p:to>
                                    </p:set>
                                    <p:animEffect transition="in" filter="wipe(down)">
                                      <p:cBhvr>
                                        <p:cTn id="82" dur="500"/>
                                        <p:tgtEl>
                                          <p:spTgt spid="155"/>
                                        </p:tgtEl>
                                      </p:cBhvr>
                                    </p:animEffect>
                                  </p:childTnLst>
                                </p:cTn>
                              </p:par>
                            </p:childTnLst>
                          </p:cTn>
                        </p:par>
                        <p:par>
                          <p:cTn id="83" fill="hold">
                            <p:stCondLst>
                              <p:cond delay="16800"/>
                            </p:stCondLst>
                            <p:childTnLst>
                              <p:par>
                                <p:cTn id="84" presetID="22" presetClass="exit" presetSubtype="1" fill="hold" grpId="1" nodeType="afterEffect">
                                  <p:stCondLst>
                                    <p:cond delay="0"/>
                                  </p:stCondLst>
                                  <p:childTnLst>
                                    <p:animEffect transition="out" filter="wipe(up)">
                                      <p:cBhvr>
                                        <p:cTn id="85" dur="500"/>
                                        <p:tgtEl>
                                          <p:spTgt spid="155"/>
                                        </p:tgtEl>
                                      </p:cBhvr>
                                    </p:animEffect>
                                    <p:set>
                                      <p:cBhvr>
                                        <p:cTn id="86" dur="1" fill="hold">
                                          <p:stCondLst>
                                            <p:cond delay="499"/>
                                          </p:stCondLst>
                                        </p:cTn>
                                        <p:tgtEl>
                                          <p:spTgt spid="155"/>
                                        </p:tgtEl>
                                        <p:attrNameLst>
                                          <p:attrName>style.visibility</p:attrName>
                                        </p:attrNameLst>
                                      </p:cBhvr>
                                      <p:to>
                                        <p:strVal val="hidden"/>
                                      </p:to>
                                    </p:set>
                                  </p:childTnLst>
                                </p:cTn>
                              </p:par>
                              <p:par>
                                <p:cTn id="87" presetID="22" presetClass="entr" presetSubtype="1" fill="hold" grpId="0" nodeType="withEffect">
                                  <p:stCondLst>
                                    <p:cond delay="0"/>
                                  </p:stCondLst>
                                  <p:childTnLst>
                                    <p:set>
                                      <p:cBhvr>
                                        <p:cTn id="88" dur="1" fill="hold">
                                          <p:stCondLst>
                                            <p:cond delay="0"/>
                                          </p:stCondLst>
                                        </p:cTn>
                                        <p:tgtEl>
                                          <p:spTgt spid="150"/>
                                        </p:tgtEl>
                                        <p:attrNameLst>
                                          <p:attrName>style.visibility</p:attrName>
                                        </p:attrNameLst>
                                      </p:cBhvr>
                                      <p:to>
                                        <p:strVal val="visible"/>
                                      </p:to>
                                    </p:set>
                                    <p:animEffect transition="in" filter="wipe(up)">
                                      <p:cBhvr>
                                        <p:cTn id="89" dur="500"/>
                                        <p:tgtEl>
                                          <p:spTgt spid="150"/>
                                        </p:tgtEl>
                                      </p:cBhvr>
                                    </p:animEffect>
                                  </p:childTnLst>
                                </p:cTn>
                              </p:par>
                            </p:childTnLst>
                          </p:cTn>
                        </p:par>
                        <p:par>
                          <p:cTn id="90" fill="hold">
                            <p:stCondLst>
                              <p:cond delay="17300"/>
                            </p:stCondLst>
                            <p:childTnLst>
                              <p:par>
                                <p:cTn id="91" presetID="1" presetClass="entr" presetSubtype="0" fill="hold" nodeType="afterEffect">
                                  <p:stCondLst>
                                    <p:cond delay="0"/>
                                  </p:stCondLst>
                                  <p:childTnLst>
                                    <p:set>
                                      <p:cBhvr>
                                        <p:cTn id="92" dur="1" fill="hold">
                                          <p:stCondLst>
                                            <p:cond delay="0"/>
                                          </p:stCondLst>
                                        </p:cTn>
                                        <p:tgtEl>
                                          <p:spTgt spid="139"/>
                                        </p:tgtEl>
                                        <p:attrNameLst>
                                          <p:attrName>style.visibility</p:attrName>
                                        </p:attrNameLst>
                                      </p:cBhvr>
                                      <p:to>
                                        <p:strVal val="visible"/>
                                      </p:to>
                                    </p:set>
                                  </p:childTnLst>
                                </p:cTn>
                              </p:par>
                            </p:childTnLst>
                          </p:cTn>
                        </p:par>
                        <p:par>
                          <p:cTn id="93" fill="hold">
                            <p:stCondLst>
                              <p:cond delay="17300"/>
                            </p:stCondLst>
                            <p:childTnLst>
                              <p:par>
                                <p:cTn id="94" presetID="42" presetClass="path" presetSubtype="0" accel="50000" decel="50000" fill="hold" nodeType="afterEffect">
                                  <p:stCondLst>
                                    <p:cond delay="0"/>
                                  </p:stCondLst>
                                  <p:childTnLst>
                                    <p:animMotion origin="layout" path="M -1.08501E-6 -3.68134E-6 L 0.02936 0.00908 " pathEditMode="relative" rAng="0" ptsTypes="AA">
                                      <p:cBhvr>
                                        <p:cTn id="95" dur="2000" fill="hold"/>
                                        <p:tgtEl>
                                          <p:spTgt spid="139"/>
                                        </p:tgtEl>
                                        <p:attrNameLst>
                                          <p:attrName>ppt_x</p:attrName>
                                          <p:attrName>ppt_y</p:attrName>
                                        </p:attrNameLst>
                                      </p:cBhvr>
                                      <p:rCtr x="1468" y="454"/>
                                    </p:animMotion>
                                  </p:childTnLst>
                                </p:cTn>
                              </p:par>
                            </p:childTnLst>
                          </p:cTn>
                        </p:par>
                        <p:par>
                          <p:cTn id="96" fill="hold">
                            <p:stCondLst>
                              <p:cond delay="19300"/>
                            </p:stCondLst>
                            <p:childTnLst>
                              <p:par>
                                <p:cTn id="97" presetID="16" presetClass="exit" presetSubtype="21" fill="hold" nodeType="afterEffect">
                                  <p:stCondLst>
                                    <p:cond delay="0"/>
                                  </p:stCondLst>
                                  <p:childTnLst>
                                    <p:animEffect transition="out" filter="barn(inVertical)">
                                      <p:cBhvr>
                                        <p:cTn id="98" dur="500"/>
                                        <p:tgtEl>
                                          <p:spTgt spid="48"/>
                                        </p:tgtEl>
                                      </p:cBhvr>
                                    </p:animEffect>
                                    <p:set>
                                      <p:cBhvr>
                                        <p:cTn id="99" dur="1" fill="hold">
                                          <p:stCondLst>
                                            <p:cond delay="499"/>
                                          </p:stCondLst>
                                        </p:cTn>
                                        <p:tgtEl>
                                          <p:spTgt spid="48"/>
                                        </p:tgtEl>
                                        <p:attrNameLst>
                                          <p:attrName>style.visibility</p:attrName>
                                        </p:attrNameLst>
                                      </p:cBhvr>
                                      <p:to>
                                        <p:strVal val="hidden"/>
                                      </p:to>
                                    </p:set>
                                  </p:childTnLst>
                                </p:cTn>
                              </p:par>
                            </p:childTnLst>
                          </p:cTn>
                        </p:par>
                        <p:par>
                          <p:cTn id="100" fill="hold">
                            <p:stCondLst>
                              <p:cond delay="19800"/>
                            </p:stCondLst>
                            <p:childTnLst>
                              <p:par>
                                <p:cTn id="101" presetID="26" presetClass="entr" presetSubtype="0" fill="hold" nodeType="afterEffect">
                                  <p:stCondLst>
                                    <p:cond delay="5500"/>
                                  </p:stCondLst>
                                  <p:childTnLst>
                                    <p:set>
                                      <p:cBhvr>
                                        <p:cTn id="102" dur="1" fill="hold">
                                          <p:stCondLst>
                                            <p:cond delay="0"/>
                                          </p:stCondLst>
                                        </p:cTn>
                                        <p:tgtEl>
                                          <p:spTgt spid="140"/>
                                        </p:tgtEl>
                                        <p:attrNameLst>
                                          <p:attrName>style.visibility</p:attrName>
                                        </p:attrNameLst>
                                      </p:cBhvr>
                                      <p:to>
                                        <p:strVal val="visible"/>
                                      </p:to>
                                    </p:set>
                                    <p:animEffect transition="in" filter="wipe(down)">
                                      <p:cBhvr>
                                        <p:cTn id="103" dur="580">
                                          <p:stCondLst>
                                            <p:cond delay="0"/>
                                          </p:stCondLst>
                                        </p:cTn>
                                        <p:tgtEl>
                                          <p:spTgt spid="140"/>
                                        </p:tgtEl>
                                      </p:cBhvr>
                                    </p:animEffect>
                                    <p:anim calcmode="lin" valueType="num">
                                      <p:cBhvr>
                                        <p:cTn id="104" dur="1822"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40"/>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40"/>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40"/>
                                        </p:tgtEl>
                                        <p:attrNameLst>
                                          <p:attrName>ppt_y</p:attrName>
                                        </p:attrNameLst>
                                      </p:cBhvr>
                                      <p:tavLst>
                                        <p:tav tm="0" fmla="#ppt_y-sin(pi*$)/81">
                                          <p:val>
                                            <p:fltVal val="0"/>
                                          </p:val>
                                        </p:tav>
                                        <p:tav tm="100000">
                                          <p:val>
                                            <p:fltVal val="1"/>
                                          </p:val>
                                        </p:tav>
                                      </p:tavLst>
                                    </p:anim>
                                    <p:animScale>
                                      <p:cBhvr>
                                        <p:cTn id="109" dur="26">
                                          <p:stCondLst>
                                            <p:cond delay="650"/>
                                          </p:stCondLst>
                                        </p:cTn>
                                        <p:tgtEl>
                                          <p:spTgt spid="140"/>
                                        </p:tgtEl>
                                      </p:cBhvr>
                                      <p:to x="100000" y="60000"/>
                                    </p:animScale>
                                    <p:animScale>
                                      <p:cBhvr>
                                        <p:cTn id="110" dur="166" decel="50000">
                                          <p:stCondLst>
                                            <p:cond delay="676"/>
                                          </p:stCondLst>
                                        </p:cTn>
                                        <p:tgtEl>
                                          <p:spTgt spid="140"/>
                                        </p:tgtEl>
                                      </p:cBhvr>
                                      <p:to x="100000" y="100000"/>
                                    </p:animScale>
                                    <p:animScale>
                                      <p:cBhvr>
                                        <p:cTn id="111" dur="26">
                                          <p:stCondLst>
                                            <p:cond delay="1312"/>
                                          </p:stCondLst>
                                        </p:cTn>
                                        <p:tgtEl>
                                          <p:spTgt spid="140"/>
                                        </p:tgtEl>
                                      </p:cBhvr>
                                      <p:to x="100000" y="80000"/>
                                    </p:animScale>
                                    <p:animScale>
                                      <p:cBhvr>
                                        <p:cTn id="112" dur="166" decel="50000">
                                          <p:stCondLst>
                                            <p:cond delay="1338"/>
                                          </p:stCondLst>
                                        </p:cTn>
                                        <p:tgtEl>
                                          <p:spTgt spid="140"/>
                                        </p:tgtEl>
                                      </p:cBhvr>
                                      <p:to x="100000" y="100000"/>
                                    </p:animScale>
                                    <p:animScale>
                                      <p:cBhvr>
                                        <p:cTn id="113" dur="26">
                                          <p:stCondLst>
                                            <p:cond delay="1642"/>
                                          </p:stCondLst>
                                        </p:cTn>
                                        <p:tgtEl>
                                          <p:spTgt spid="140"/>
                                        </p:tgtEl>
                                      </p:cBhvr>
                                      <p:to x="100000" y="90000"/>
                                    </p:animScale>
                                    <p:animScale>
                                      <p:cBhvr>
                                        <p:cTn id="114" dur="166" decel="50000">
                                          <p:stCondLst>
                                            <p:cond delay="1668"/>
                                          </p:stCondLst>
                                        </p:cTn>
                                        <p:tgtEl>
                                          <p:spTgt spid="140"/>
                                        </p:tgtEl>
                                      </p:cBhvr>
                                      <p:to x="100000" y="100000"/>
                                    </p:animScale>
                                    <p:animScale>
                                      <p:cBhvr>
                                        <p:cTn id="115" dur="26">
                                          <p:stCondLst>
                                            <p:cond delay="1808"/>
                                          </p:stCondLst>
                                        </p:cTn>
                                        <p:tgtEl>
                                          <p:spTgt spid="140"/>
                                        </p:tgtEl>
                                      </p:cBhvr>
                                      <p:to x="100000" y="95000"/>
                                    </p:animScale>
                                    <p:animScale>
                                      <p:cBhvr>
                                        <p:cTn id="116" dur="166" decel="50000">
                                          <p:stCondLst>
                                            <p:cond delay="1834"/>
                                          </p:stCondLst>
                                        </p:cTn>
                                        <p:tgtEl>
                                          <p:spTgt spid="140"/>
                                        </p:tgtEl>
                                      </p:cBhvr>
                                      <p:to x="100000" y="100000"/>
                                    </p:animScale>
                                  </p:childTnLst>
                                </p:cTn>
                              </p:par>
                              <p:par>
                                <p:cTn id="117" presetID="0" presetClass="path" presetSubtype="0" accel="50000" decel="50000" fill="hold" nodeType="withEffect">
                                  <p:stCondLst>
                                    <p:cond delay="100"/>
                                  </p:stCondLst>
                                  <p:childTnLst>
                                    <p:animMotion origin="layout" path="M 0.03817 -0.04017 L 0.03817 -0.03994 C 0.0508 -0.05265 0.06293 -0.06604 0.07582 -0.07739 C 0.08272 -0.08375 0.09076 -0.08624 0.0974 -0.09305 C 0.10557 -0.10168 0.11259 -0.11825 0.1191 -0.13027 C 0.12037 -0.13322 0.1219 -0.13572 0.12356 -0.13822 C 0.12676 -0.14276 0.13595 -0.15547 0.14054 -0.15955 C 0.14897 -0.1675 0.15675 -0.17113 0.16339 -0.18316 C 0.16862 -0.19292 0.17296 -0.20449 0.1782 -0.21448 C 0.18445 -0.22651 0.19147 -0.23082 0.19862 -0.24171 C 0.20207 -0.24716 0.20462 -0.25352 0.20768 -0.25942 C 0.20909 -0.28574 0.211 -0.32455 0.2133 -0.34566 C 0.21407 -0.35111 0.21662 -0.35588 0.2179 -0.3611 C 0.23232 -0.41647 0.21649 -0.36064 0.22811 -0.39832 C 0.22977 -0.40354 0.23092 -0.40899 0.2327 -0.41398 C 0.23921 -0.43077 0.24572 -0.4394 0.25313 -0.45506 C 0.26168 -0.47276 0.27023 -0.49137 0.27674 -0.5118 C 0.2793 -0.51929 0.28134 -0.52746 0.28364 -0.5354 C 0.28925 -0.58534 0.28644 -0.56264 0.29155 -0.60372 C 0.29002 -0.6187 0.28861 -0.63368 0.28708 -0.64866 C 0.28581 -0.66046 0.28529 -0.6675 0.28364 -0.67998 C 0.28261 -0.68724 0.28134 -0.69428 0.28019 -0.70154 C 0.28057 -0.71788 0.28083 -0.734 0.28134 -0.75034 C 0.28159 -0.75896 0.28261 -0.76713 0.28249 -0.77576 C 0.28223 -0.78938 0.28095 -0.80322 0.28019 -0.81684 C 0.2821 -0.82614 0.28261 -0.83658 0.28581 -0.8443 C 0.28823 -0.84952 0.29257 -0.85134 0.29615 -0.85406 C 0.30317 -0.85928 0.31044 -0.86359 0.31772 -0.86768 C 0.33125 -0.87562 0.32895 -0.87471 0.33929 -0.87766 C 0.34389 -0.86904 0.34912 -0.86155 0.35295 -0.85224 C 0.35499 -0.84702 0.35537 -0.84044 0.3564 -0.83431 C 0.35895 -0.81911 0.35933 -0.81207 0.36099 -0.7955 C 0.35946 -0.7694 0.36022 -0.74239 0.3564 -0.7172 C 0.35474 -0.70631 0.34797 -0.69972 0.34503 -0.68974 C 0.34274 -0.68248 0.34082 -0.64208 0.34044 -0.64071 C 0.33827 -0.63118 0.33304 -0.6246 0.33023 -0.61529 C 0.32742 -0.60622 0.32563 -0.59578 0.32333 -0.58602 C 0.31887 -0.53949 0.32487 -0.58261 0.31542 -0.54698 C 0.2978 -0.48002 0.31925 -0.55401 0.30636 -0.49818 C 0.30483 -0.49183 0.3024 -0.48661 0.30061 -0.48048 C 0.29704 -0.46731 0.29589 -0.45574 0.29385 -0.44144 C 0.29346 -0.43418 0.29385 -0.42692 0.2927 -0.41988 C 0.29155 -0.41239 0.28887 -0.40535 0.28708 -0.39832 C 0.28542 -0.39174 0.28402 -0.38538 0.28249 -0.3788 C 0.28172 -0.37176 0.28121 -0.36427 0.28019 -0.35724 C 0.27904 -0.34929 0.27559 -0.33386 0.27559 -0.33363 C 0.27483 -0.31502 0.27304 -0.28484 0.27559 -0.26736 C 0.27764 -0.25465 0.28249 -0.24376 0.28581 -0.23195 C 0.29066 -0.21561 0.29474 -0.1995 0.30176 -0.1852 C 0.30534 -0.17771 0.31006 -0.17204 0.31427 -0.16568 C 0.32448 -0.17453 0.33457 -0.18452 0.34503 -0.19292 C 0.35359 -0.20018 0.36354 -0.20268 0.3712 -0.21243 C 0.37656 -0.21947 0.37873 -0.23195 0.38244 -0.24171 C 0.38371 -0.26464 0.38384 -0.28779 0.38588 -0.31026 C 0.38716 -0.32365 0.39201 -0.3359 0.39278 -0.34952 C 0.39558 -0.39832 0.39418 -0.39832 0.38703 -0.43145 C 0.39124 -0.45324 0.39469 -0.47503 0.39967 -0.49614 C 0.42686 -0.61371 0.39035 -0.42033 0.41894 -0.58034 C 0.41996 -0.59782 0.42264 -0.61529 0.42226 -0.633 C 0.4215 -0.67022 0.41767 -0.70721 0.4155 -0.74444 C 0.40988 -0.84544 0.41971 -0.69519 0.41205 -0.80708 C 0.41243 -0.81502 0.41154 -0.82319 0.4132 -0.83046 C 0.41728 -0.84907 0.43375 -0.86268 0.44166 -0.86972 C 0.4649 -0.89015 0.46477 -0.8881 0.48724 -0.89718 C 0.49592 -0.8965 0.52042 -0.90354 0.52923 -0.88334 C 0.53255 -0.87562 0.53293 -0.86518 0.53498 -0.8561 C 0.536 -0.79119 0.53676 -0.78552 0.53498 -0.71516 C 0.53447 -0.70131 0.53408 -0.6877 0.53255 -0.67408 C 0.5277 -0.62914 0.52604 -0.63481 0.51557 -0.59578 C 0.4829 -0.47594 0.51838 -0.59963 0.48596 -0.4882 C 0.48558 -0.48502 0.48545 -0.48161 0.48481 -0.47844 C 0.47562 -0.43395 0.47677 -0.44031 0.46553 -0.40422 C 0.46107 -0.36178 0.4649 -0.40422 0.46209 -0.34362 C 0.46158 -0.3325 0.46056 -0.32138 0.45979 -0.31026 C 0.45941 -0.3039 0.45902 -0.29732 0.45864 -0.29074 C 0.46171 -0.27962 0.46464 -0.266 0.46885 -0.25556 C 0.4737 -0.24376 0.47651 -0.22764 0.48366 -0.22038 L 0.48941 -0.21448 C 0.50511 -0.21788 0.53115 -0.22265 0.54404 -0.23014 C 0.54966 -0.23354 0.55387 -0.24171 0.55872 -0.24784 C 0.5854 -0.34907 0.57544 -0.30095 0.5905 -0.39037 C 0.59012 -0.41103 0.58769 -0.47367 0.59178 -0.49614 C 0.59472 -0.51271 0.60161 -0.5261 0.60646 -0.54108 C 0.62114 -0.6364 0.60174 -0.49977 0.61437 -0.6507 C 0.62012 -0.7172 0.62612 -0.69768 0.65088 -0.7601 C 0.6565 -0.7744 0.66058 -0.79142 0.66786 -0.80322 C 0.67309 -0.81162 0.68075 -0.81366 0.68726 -0.81888 C 0.70756 -0.81207 0.72173 -0.81775 0.73155 -0.78189 C 0.73436 -0.77099 0.73309 -0.75828 0.73372 -0.74648 C 0.73041 -0.70472 0.72887 -0.6625 0.72364 -0.62142 C 0.72198 -0.60849 0.71739 -0.59736 0.71343 -0.58602 C 0.67705 -0.48298 0.72275 -0.63504 0.66339 -0.47253 C 0.65637 -0.45347 0.65267 -0.431 0.64743 -0.40989 C 0.65011 -0.34816 0.65024 -0.28574 0.65548 -0.22424 C 0.65586 -0.21924 0.66058 -0.21743 0.66339 -0.21834 C 0.67692 -0.22265 0.68969 -0.23445 0.70322 -0.2399 C 0.71432 -0.24444 0.72581 -0.24512 0.7373 -0.24784 C 0.75121 -0.25465 0.74406 -0.2492 0.76117 -0.27303 C 0.76423 -0.27757 0.76755 -0.28166 0.77023 -0.28665 C 0.78198 -0.31116 0.77432 -0.30867 0.78951 -0.33182 C 0.79142 -0.33454 0.7941 -0.33454 0.7964 -0.33568 C 0.80061 -0.32455 0.80648 -0.31502 0.80891 -0.30254 C 0.81121 -0.29006 0.80955 -0.27644 0.81006 -0.2635 C 0.81031 -0.25737 0.81095 -0.2517 0.81108 -0.24557 C 0.81197 -0.22628 0.81121 -0.20631 0.81338 -0.18701 C 0.81376 -0.18452 0.81644 -0.18565 0.81797 -0.1852 L 0.94422 -0.14208 C 0.95622 -0.14571 0.99528 -0.15683 1.01008 -0.16341 C 1.02208 -0.16908 1.02693 -0.17431 1.0374 -0.18316 C 1.03804 -0.18906 1.03868 -0.19496 1.0397 -0.20063 C 1.04136 -0.2113 1.04391 -0.22151 1.04532 -0.23195 C 1.04659 -0.24149 1.04685 -0.2517 1.04774 -0.26146 C 1.03881 -0.32455 1.02349 -0.38629 1.02145 -0.45097 C 1.0203 -0.48706 1.02247 -0.5236 1.01813 -0.55855 C 1.01698 -0.56786 1.01659 -0.57716 1.01455 -0.58602 C 1.012 -0.5985 1.0074 -0.60939 1.00434 -0.62142 C 1.00255 -0.62891 1.00204 -0.63731 0.99987 -0.6448 C 0.99183 -0.67204 0.98238 -0.69814 0.9737 -0.72492 C 0.9709 -0.73332 0.96898 -0.74239 0.96566 -0.75034 C 0.96234 -0.75896 0.95864 -0.76691 0.95558 -0.77576 C 0.94856 -0.79528 0.94294 -0.81253 0.93732 -0.8325 C 0.93388 -0.84498 0.93056 -0.85724 0.92698 -0.86972 C 0.92647 -0.87222 0.92584 -0.87494 0.92481 -0.87766 C 0.91971 -0.89083 0.92609 -0.87471 0.91792 -0.89332 C 0.91728 -0.89491 0.91677 -0.89741 0.91575 -0.899 L 0.90886 -0.90467 L 0.91243 -0.90104 " pathEditMode="relative" rAng="0" ptsTypes="AAAAAAAAAAAAAAAAAAAAAAAAAAAAAAAAAAAAAAAAAAAAAAAAAAAAAAAAAAAAAAAAAAAAAAAAAAAAAAAAAAAAAAAAAAAAAAAAAAAAAAAAAAAAAAAAAAAAAAAAAAAAAAA">
                                      <p:cBhvr>
                                        <p:cTn id="118" dur="5500" fill="hold"/>
                                        <p:tgtEl>
                                          <p:spTgt spid="142"/>
                                        </p:tgtEl>
                                        <p:attrNameLst>
                                          <p:attrName>ppt_x</p:attrName>
                                          <p:attrName>ppt_y</p:attrName>
                                        </p:attrNameLst>
                                      </p:cBhvr>
                                      <p:rCtr x="50472" y="-43214"/>
                                    </p:animMotion>
                                  </p:childTnLst>
                                </p:cTn>
                              </p:par>
                              <p:par>
                                <p:cTn id="119" presetID="42" presetClass="path" presetSubtype="0" accel="50000" decel="50000" fill="hold" nodeType="withEffect">
                                  <p:stCondLst>
                                    <p:cond delay="1500"/>
                                  </p:stCondLst>
                                  <p:childTnLst>
                                    <p:animMotion origin="layout" path="M 2.24151E-6 3.65411E-6 L 2.24151E-6 0.25011 " pathEditMode="relative" rAng="0" ptsTypes="AA">
                                      <p:cBhvr>
                                        <p:cTn id="120" dur="2000" fill="hold"/>
                                        <p:tgtEl>
                                          <p:spTgt spid="143"/>
                                        </p:tgtEl>
                                        <p:attrNameLst>
                                          <p:attrName>ppt_x</p:attrName>
                                          <p:attrName>ppt_y</p:attrName>
                                        </p:attrNameLst>
                                      </p:cBhvr>
                                      <p:rCtr x="0" y="12506"/>
                                    </p:animMotion>
                                  </p:childTnLst>
                                </p:cTn>
                              </p:par>
                              <p:par>
                                <p:cTn id="121" presetID="42" presetClass="path" presetSubtype="0" accel="50000" decel="50000" fill="hold" nodeType="withEffect">
                                  <p:stCondLst>
                                    <p:cond delay="1500"/>
                                  </p:stCondLst>
                                  <p:childTnLst>
                                    <p:animMotion origin="layout" path="M 1.82027E-6 3.65411E-6 L 1.82027E-6 0.25011 " pathEditMode="relative" rAng="0" ptsTypes="AA">
                                      <p:cBhvr>
                                        <p:cTn id="122" dur="2000" fill="hold"/>
                                        <p:tgtEl>
                                          <p:spTgt spid="146"/>
                                        </p:tgtEl>
                                        <p:attrNameLst>
                                          <p:attrName>ppt_x</p:attrName>
                                          <p:attrName>ppt_y</p:attrName>
                                        </p:attrNameLst>
                                      </p:cBhvr>
                                      <p:rCtr x="0" y="12506"/>
                                    </p:animMotion>
                                  </p:childTnLst>
                                </p:cTn>
                              </p:par>
                              <p:par>
                                <p:cTn id="123" presetID="42" presetClass="path" presetSubtype="0" accel="50000" decel="50000" fill="hold" nodeType="withEffect">
                                  <p:stCondLst>
                                    <p:cond delay="1500"/>
                                  </p:stCondLst>
                                  <p:childTnLst>
                                    <p:animMotion origin="layout" path="M 2.09344E-7 -6.40036E-7 L 2.09344E-7 0.25011 " pathEditMode="relative" rAng="0" ptsTypes="AA">
                                      <p:cBhvr>
                                        <p:cTn id="124" dur="2000" fill="hold"/>
                                        <p:tgtEl>
                                          <p:spTgt spid="149"/>
                                        </p:tgtEl>
                                        <p:attrNameLst>
                                          <p:attrName>ppt_x</p:attrName>
                                          <p:attrName>ppt_y</p:attrName>
                                        </p:attrNameLst>
                                      </p:cBhvr>
                                      <p:rCtr x="0" y="12506"/>
                                    </p:animMotion>
                                  </p:childTnLst>
                                </p:cTn>
                              </p:par>
                              <p:par>
                                <p:cTn id="125" presetID="42" presetClass="path" presetSubtype="0" accel="50000" decel="50000" fill="hold" nodeType="withEffect">
                                  <p:stCondLst>
                                    <p:cond delay="1500"/>
                                  </p:stCondLst>
                                  <p:childTnLst>
                                    <p:animMotion origin="layout" path="M -3.18611E-6 -6.40036E-7 L -3.18611E-6 0.25011 " pathEditMode="relative" rAng="0" ptsTypes="AA">
                                      <p:cBhvr>
                                        <p:cTn id="126" dur="2000" fill="hold"/>
                                        <p:tgtEl>
                                          <p:spTgt spid="153"/>
                                        </p:tgtEl>
                                        <p:attrNameLst>
                                          <p:attrName>ppt_x</p:attrName>
                                          <p:attrName>ppt_y</p:attrName>
                                        </p:attrNameLst>
                                      </p:cBhvr>
                                      <p:rCtr x="0" y="12506"/>
                                    </p:animMotion>
                                  </p:childTnLst>
                                </p:cTn>
                              </p:par>
                              <p:par>
                                <p:cTn id="127" presetID="42" presetClass="path" presetSubtype="0" accel="50000" decel="50000" fill="hold" nodeType="withEffect">
                                  <p:stCondLst>
                                    <p:cond delay="1500"/>
                                  </p:stCondLst>
                                  <p:childTnLst>
                                    <p:animMotion origin="layout" path="M 3.98519E-6 6.1734E-7 L 3.98519E-6 0.25011 " pathEditMode="relative" rAng="0" ptsTypes="AA">
                                      <p:cBhvr>
                                        <p:cTn id="128" dur="2000" fill="hold"/>
                                        <p:tgtEl>
                                          <p:spTgt spid="157"/>
                                        </p:tgtEl>
                                        <p:attrNameLst>
                                          <p:attrName>ppt_x</p:attrName>
                                          <p:attrName>ppt_y</p:attrName>
                                        </p:attrNameLst>
                                      </p:cBhvr>
                                      <p:rCtr x="0" y="12506"/>
                                    </p:animMotion>
                                  </p:childTnLst>
                                </p:cTn>
                              </p:par>
                              <p:par>
                                <p:cTn id="129" presetID="42" presetClass="path" presetSubtype="0" accel="50000" decel="50000" fill="hold" nodeType="withEffect">
                                  <p:stCondLst>
                                    <p:cond delay="1500"/>
                                  </p:stCondLst>
                                  <p:childTnLst>
                                    <p:animMotion origin="layout" path="M -1.75389E-6 -1.8611E-6 L -1.75389E-6 0.25012 " pathEditMode="relative" rAng="0" ptsTypes="AA">
                                      <p:cBhvr>
                                        <p:cTn id="130" dur="2000" fill="hold"/>
                                        <p:tgtEl>
                                          <p:spTgt spid="160"/>
                                        </p:tgtEl>
                                        <p:attrNameLst>
                                          <p:attrName>ppt_x</p:attrName>
                                          <p:attrName>ppt_y</p:attrName>
                                        </p:attrNameLst>
                                      </p:cBhvr>
                                      <p:rCtr x="0" y="12506"/>
                                    </p:animMotion>
                                  </p:childTnLst>
                                </p:cTn>
                              </p:par>
                              <p:par>
                                <p:cTn id="131" presetID="42" presetClass="path" presetSubtype="0" accel="50000" decel="50000" fill="hold" nodeType="withEffect">
                                  <p:stCondLst>
                                    <p:cond delay="1500"/>
                                  </p:stCondLst>
                                  <p:childTnLst>
                                    <p:animMotion origin="layout" path="M -2.17513E-6 -1.8611E-6 L -2.17513E-6 0.25012 " pathEditMode="relative" rAng="0" ptsTypes="AA">
                                      <p:cBhvr>
                                        <p:cTn id="132" dur="2000" fill="hold"/>
                                        <p:tgtEl>
                                          <p:spTgt spid="163"/>
                                        </p:tgtEl>
                                        <p:attrNameLst>
                                          <p:attrName>ppt_x</p:attrName>
                                          <p:attrName>ppt_y</p:attrName>
                                        </p:attrNameLst>
                                      </p:cBhvr>
                                      <p:rCtr x="0" y="12506"/>
                                    </p:animMotion>
                                  </p:childTnLst>
                                </p:cTn>
                              </p:par>
                              <p:par>
                                <p:cTn id="133" presetID="42" presetClass="path" presetSubtype="0" accel="50000" decel="50000" fill="hold" nodeType="withEffect">
                                  <p:stCondLst>
                                    <p:cond delay="1500"/>
                                  </p:stCondLst>
                                  <p:childTnLst>
                                    <p:animMotion origin="layout" path="M -3.78606E-6 3.84476E-6 L -3.78606E-6 0.25011 " pathEditMode="relative" rAng="0" ptsTypes="AA">
                                      <p:cBhvr>
                                        <p:cTn id="134" dur="2000" fill="hold"/>
                                        <p:tgtEl>
                                          <p:spTgt spid="166"/>
                                        </p:tgtEl>
                                        <p:attrNameLst>
                                          <p:attrName>ppt_x</p:attrName>
                                          <p:attrName>ppt_y</p:attrName>
                                        </p:attrNameLst>
                                      </p:cBhvr>
                                      <p:rCtr x="0" y="12506"/>
                                    </p:animMotion>
                                  </p:childTnLst>
                                </p:cTn>
                              </p:par>
                              <p:par>
                                <p:cTn id="135" presetID="42" presetClass="path" presetSubtype="0" accel="50000" decel="50000" fill="hold" nodeType="withEffect">
                                  <p:stCondLst>
                                    <p:cond delay="1500"/>
                                  </p:stCondLst>
                                  <p:childTnLst>
                                    <p:animMotion origin="layout" path="M -4.83023E-6 3.84476E-6 L -4.83023E-6 0.25011 " pathEditMode="relative" rAng="0" ptsTypes="AA">
                                      <p:cBhvr>
                                        <p:cTn id="136" dur="2000" fill="hold"/>
                                        <p:tgtEl>
                                          <p:spTgt spid="169"/>
                                        </p:tgtEl>
                                        <p:attrNameLst>
                                          <p:attrName>ppt_x</p:attrName>
                                          <p:attrName>ppt_y</p:attrName>
                                        </p:attrNameLst>
                                      </p:cBhvr>
                                      <p:rCtr x="0" y="12506"/>
                                    </p:animMotion>
                                  </p:childTnLst>
                                </p:cTn>
                              </p:par>
                              <p:par>
                                <p:cTn id="137" presetID="42" presetClass="path" presetSubtype="0" accel="50000" decel="50000" fill="hold" nodeType="withEffect">
                                  <p:stCondLst>
                                    <p:cond delay="1500"/>
                                  </p:stCondLst>
                                  <p:childTnLst>
                                    <p:animMotion origin="layout" path="M -1.02119E-8 2.06537E-6 L -1.02119E-8 0.25011 " pathEditMode="relative" rAng="0" ptsTypes="AA">
                                      <p:cBhvr>
                                        <p:cTn id="138" dur="2000" fill="hold"/>
                                        <p:tgtEl>
                                          <p:spTgt spid="172"/>
                                        </p:tgtEl>
                                        <p:attrNameLst>
                                          <p:attrName>ppt_x</p:attrName>
                                          <p:attrName>ppt_y</p:attrName>
                                        </p:attrNameLst>
                                      </p:cBhvr>
                                      <p:rCtr x="0" y="12506"/>
                                    </p:animMotion>
                                  </p:childTnLst>
                                </p:cTn>
                              </p:par>
                              <p:par>
                                <p:cTn id="139" presetID="42" presetClass="path" presetSubtype="0" accel="50000" decel="50000" fill="hold" nodeType="withEffect">
                                  <p:stCondLst>
                                    <p:cond delay="1500"/>
                                  </p:stCondLst>
                                  <p:childTnLst>
                                    <p:animMotion origin="layout" path="M 3.11718E-6 -2.92783E-6 L 3.11718E-6 0.25012 " pathEditMode="relative" rAng="0" ptsTypes="AA">
                                      <p:cBhvr>
                                        <p:cTn id="140" dur="2000" fill="hold"/>
                                        <p:tgtEl>
                                          <p:spTgt spid="175"/>
                                        </p:tgtEl>
                                        <p:attrNameLst>
                                          <p:attrName>ppt_x</p:attrName>
                                          <p:attrName>ppt_y</p:attrName>
                                        </p:attrNameLst>
                                      </p:cBhvr>
                                      <p:rCtr x="0" y="12506"/>
                                    </p:animMotion>
                                  </p:childTnLst>
                                </p:cTn>
                              </p:par>
                              <p:par>
                                <p:cTn id="141" presetID="42" presetClass="path" presetSubtype="0" accel="50000" decel="50000" fill="hold" nodeType="withEffect">
                                  <p:stCondLst>
                                    <p:cond delay="1500"/>
                                  </p:stCondLst>
                                  <p:childTnLst>
                                    <p:animMotion origin="layout" path="M 2.69594E-6 -2.92783E-6 L 2.69594E-6 0.25012 " pathEditMode="relative" rAng="0" ptsTypes="AA">
                                      <p:cBhvr>
                                        <p:cTn id="142" dur="2000" fill="hold"/>
                                        <p:tgtEl>
                                          <p:spTgt spid="178"/>
                                        </p:tgtEl>
                                        <p:attrNameLst>
                                          <p:attrName>ppt_x</p:attrName>
                                          <p:attrName>ppt_y</p:attrName>
                                        </p:attrNameLst>
                                      </p:cBhvr>
                                      <p:rCtr x="0" y="12506"/>
                                    </p:animMotion>
                                  </p:childTnLst>
                                </p:cTn>
                              </p:par>
                              <p:par>
                                <p:cTn id="143" presetID="42" presetClass="path" presetSubtype="0" accel="50000" decel="50000" fill="hold" nodeType="withEffect">
                                  <p:stCondLst>
                                    <p:cond delay="1500"/>
                                  </p:stCondLst>
                                  <p:childTnLst>
                                    <p:animMotion origin="layout" path="M 1.08501E-6 2.77803E-6 L 1.08501E-6 0.25011 " pathEditMode="relative" rAng="0" ptsTypes="AA">
                                      <p:cBhvr>
                                        <p:cTn id="144" dur="2000" fill="hold"/>
                                        <p:tgtEl>
                                          <p:spTgt spid="181"/>
                                        </p:tgtEl>
                                        <p:attrNameLst>
                                          <p:attrName>ppt_x</p:attrName>
                                          <p:attrName>ppt_y</p:attrName>
                                        </p:attrNameLst>
                                      </p:cBhvr>
                                      <p:rCtr x="0" y="12506"/>
                                    </p:animMotion>
                                  </p:childTnLst>
                                </p:cTn>
                              </p:par>
                              <p:par>
                                <p:cTn id="145" presetID="42" presetClass="path" presetSubtype="0" accel="50000" decel="50000" fill="hold" nodeType="withEffect">
                                  <p:stCondLst>
                                    <p:cond delay="1500"/>
                                  </p:stCondLst>
                                  <p:childTnLst>
                                    <p:animMotion origin="layout" path="M -2.31044E-6 2.77803E-6 L -2.31044E-6 0.25011 " pathEditMode="relative" rAng="0" ptsTypes="AA">
                                      <p:cBhvr>
                                        <p:cTn id="146" dur="2000" fill="hold"/>
                                        <p:tgtEl>
                                          <p:spTgt spid="184"/>
                                        </p:tgtEl>
                                        <p:attrNameLst>
                                          <p:attrName>ppt_x</p:attrName>
                                          <p:attrName>ppt_y</p:attrName>
                                        </p:attrNameLst>
                                      </p:cBhvr>
                                      <p:rCtr x="0" y="12506"/>
                                    </p:animMotion>
                                  </p:childTnLst>
                                </p:cTn>
                              </p:par>
                              <p:par>
                                <p:cTn id="147" presetID="42" presetClass="path" presetSubtype="0" accel="50000" decel="50000" fill="hold" nodeType="withEffect">
                                  <p:stCondLst>
                                    <p:cond delay="1500"/>
                                  </p:stCondLst>
                                  <p:childTnLst>
                                    <p:animMotion origin="layout" path="M 4.86086E-6 9.98638E-7 L 4.86086E-6 0.25011 " pathEditMode="relative" rAng="0" ptsTypes="AA">
                                      <p:cBhvr>
                                        <p:cTn id="148" dur="2000" fill="hold"/>
                                        <p:tgtEl>
                                          <p:spTgt spid="187"/>
                                        </p:tgtEl>
                                        <p:attrNameLst>
                                          <p:attrName>ppt_x</p:attrName>
                                          <p:attrName>ppt_y</p:attrName>
                                        </p:attrNameLst>
                                      </p:cBhvr>
                                      <p:rCtr x="0" y="12506"/>
                                    </p:animMotion>
                                  </p:childTnLst>
                                </p:cTn>
                              </p:par>
                              <p:par>
                                <p:cTn id="149" presetID="42" presetClass="path" presetSubtype="0" accel="50000" decel="50000" fill="hold" nodeType="withEffect">
                                  <p:stCondLst>
                                    <p:cond delay="1500"/>
                                  </p:stCondLst>
                                  <p:childTnLst>
                                    <p:animMotion origin="layout" path="M 4.50345E-6 1.34362E-6 L 4.50345E-6 0.25011 " pathEditMode="relative" rAng="0" ptsTypes="AA">
                                      <p:cBhvr>
                                        <p:cTn id="150" dur="2000" fill="hold"/>
                                        <p:tgtEl>
                                          <p:spTgt spid="190"/>
                                        </p:tgtEl>
                                        <p:attrNameLst>
                                          <p:attrName>ppt_x</p:attrName>
                                          <p:attrName>ppt_y</p:attrName>
                                        </p:attrNameLst>
                                      </p:cBhvr>
                                      <p:rCtr x="0" y="12506"/>
                                    </p:animMotion>
                                  </p:childTnLst>
                                </p:cTn>
                              </p:par>
                              <p:par>
                                <p:cTn id="151" presetID="42" presetClass="path" presetSubtype="0" accel="50000" decel="50000" fill="hold" nodeType="withEffect">
                                  <p:stCondLst>
                                    <p:cond delay="1500"/>
                                  </p:stCondLst>
                                  <p:childTnLst>
                                    <p:animMotion origin="layout" path="M 4.08221E-6 1.34362E-6 L 4.08221E-6 0.25011 " pathEditMode="relative" rAng="0" ptsTypes="AA">
                                      <p:cBhvr>
                                        <p:cTn id="152" dur="2000" fill="hold"/>
                                        <p:tgtEl>
                                          <p:spTgt spid="193"/>
                                        </p:tgtEl>
                                        <p:attrNameLst>
                                          <p:attrName>ppt_x</p:attrName>
                                          <p:attrName>ppt_y</p:attrName>
                                        </p:attrNameLst>
                                      </p:cBhvr>
                                      <p:rCtr x="0" y="12506"/>
                                    </p:animMotion>
                                  </p:childTnLst>
                                </p:cTn>
                              </p:par>
                              <p:par>
                                <p:cTn id="153" presetID="42" presetClass="path" presetSubtype="0" accel="50000" decel="50000" fill="hold" nodeType="withEffect">
                                  <p:stCondLst>
                                    <p:cond delay="1500"/>
                                  </p:stCondLst>
                                  <p:childTnLst>
                                    <p:animMotion origin="layout" path="M 2.47128E-6 -2.95052E-6 L 2.47128E-6 0.25012 " pathEditMode="relative" rAng="0" ptsTypes="AA">
                                      <p:cBhvr>
                                        <p:cTn id="154" dur="2000" fill="hold"/>
                                        <p:tgtEl>
                                          <p:spTgt spid="196"/>
                                        </p:tgtEl>
                                        <p:attrNameLst>
                                          <p:attrName>ppt_x</p:attrName>
                                          <p:attrName>ppt_y</p:attrName>
                                        </p:attrNameLst>
                                      </p:cBhvr>
                                      <p:rCtr x="0" y="12506"/>
                                    </p:animMotion>
                                  </p:childTnLst>
                                </p:cTn>
                              </p:par>
                              <p:par>
                                <p:cTn id="155" presetID="42" presetClass="path" presetSubtype="0" accel="50000" decel="50000" fill="hold" nodeType="withEffect">
                                  <p:stCondLst>
                                    <p:cond delay="1500"/>
                                  </p:stCondLst>
                                  <p:childTnLst>
                                    <p:animMotion origin="layout" path="M -9.24177E-7 -2.95052E-6 L -9.24177E-7 0.25012 " pathEditMode="relative" rAng="0" ptsTypes="AA">
                                      <p:cBhvr>
                                        <p:cTn id="156" dur="2000" fill="hold"/>
                                        <p:tgtEl>
                                          <p:spTgt spid="199"/>
                                        </p:tgtEl>
                                        <p:attrNameLst>
                                          <p:attrName>ppt_x</p:attrName>
                                          <p:attrName>ppt_y</p:attrName>
                                        </p:attrNameLst>
                                      </p:cBhvr>
                                      <p:rCtr x="0" y="12506"/>
                                    </p:animMotion>
                                  </p:childTnLst>
                                </p:cTn>
                              </p:par>
                              <p:par>
                                <p:cTn id="157" presetID="42" presetClass="path" presetSubtype="0" accel="50000" decel="50000" fill="hold" nodeType="withEffect">
                                  <p:stCondLst>
                                    <p:cond delay="1500"/>
                                  </p:stCondLst>
                                  <p:childTnLst>
                                    <p:animMotion origin="layout" path="M -3.75287E-6 -4.72991E-6 L -3.75287E-6 0.25012 " pathEditMode="relative" rAng="0" ptsTypes="AA">
                                      <p:cBhvr>
                                        <p:cTn id="158" dur="2000" fill="hold"/>
                                        <p:tgtEl>
                                          <p:spTgt spid="202"/>
                                        </p:tgtEl>
                                        <p:attrNameLst>
                                          <p:attrName>ppt_x</p:attrName>
                                          <p:attrName>ppt_y</p:attrName>
                                        </p:attrNameLst>
                                      </p:cBhvr>
                                      <p:rCtr x="0" y="12506"/>
                                    </p:animMotion>
                                  </p:childTnLst>
                                </p:cTn>
                              </p:par>
                            </p:childTnLst>
                          </p:cTn>
                        </p:par>
                      </p:childTnLst>
                    </p:cTn>
                  </p:par>
                  <p:par>
                    <p:cTn id="159" fill="hold">
                      <p:stCondLst>
                        <p:cond delay="indefinite"/>
                      </p:stCondLst>
                      <p:childTnLst>
                        <p:par>
                          <p:cTn id="160" fill="hold">
                            <p:stCondLst>
                              <p:cond delay="0"/>
                            </p:stCondLst>
                            <p:childTnLst>
                              <p:par>
                                <p:cTn id="161" presetID="42" presetClass="path" presetSubtype="0" accel="50000" decel="50000" fill="hold" nodeType="clickEffect">
                                  <p:stCondLst>
                                    <p:cond delay="0"/>
                                  </p:stCondLst>
                                  <p:childTnLst>
                                    <p:animMotion origin="layout" path="M -1.01353E-6 4.72084E-7 L 1.29602 -0.05878 " pathEditMode="relative" rAng="0" ptsTypes="AA">
                                      <p:cBhvr>
                                        <p:cTn id="162" dur="2000" fill="hold"/>
                                        <p:tgtEl>
                                          <p:spTgt spid="20"/>
                                        </p:tgtEl>
                                        <p:attrNameLst>
                                          <p:attrName>ppt_x</p:attrName>
                                          <p:attrName>ppt_y</p:attrName>
                                        </p:attrNameLst>
                                      </p:cBhvr>
                                      <p:rCtr x="64794" y="-2951"/>
                                    </p:animMotion>
                                  </p:childTnLst>
                                </p:cTn>
                              </p:par>
                              <p:par>
                                <p:cTn id="163" presetID="1" presetClass="entr" presetSubtype="0" fill="hold" nodeType="withEffect">
                                  <p:stCondLst>
                                    <p:cond delay="1100"/>
                                  </p:stCondLst>
                                  <p:childTnLst>
                                    <p:set>
                                      <p:cBhvr>
                                        <p:cTn id="164" dur="1" fill="hold">
                                          <p:stCondLst>
                                            <p:cond delay="0"/>
                                          </p:stCondLst>
                                        </p:cTn>
                                        <p:tgtEl>
                                          <p:spTgt spid="2050"/>
                                        </p:tgtEl>
                                        <p:attrNameLst>
                                          <p:attrName>style.visibility</p:attrName>
                                        </p:attrNameLst>
                                      </p:cBhvr>
                                      <p:to>
                                        <p:strVal val="visible"/>
                                      </p:to>
                                    </p:set>
                                  </p:childTnLst>
                                </p:cTn>
                              </p:par>
                              <p:par>
                                <p:cTn id="165" presetID="0" presetClass="path" presetSubtype="0" accel="50000" decel="50000" fill="hold" nodeType="withEffect">
                                  <p:stCondLst>
                                    <p:cond delay="900"/>
                                  </p:stCondLst>
                                  <p:childTnLst>
                                    <p:animMotion origin="layout" path="M -1.90962E-6 -3.1094E-6 L -1.90962E-6 -3.1094E-6 C 0.08744 0.01771 0.07468 0.37563 0.11208 0.56355 " pathEditMode="relative" rAng="0" ptsTypes="AAA">
                                      <p:cBhvr>
                                        <p:cTn id="166" dur="2000" fill="hold"/>
                                        <p:tgtEl>
                                          <p:spTgt spid="2050"/>
                                        </p:tgtEl>
                                        <p:attrNameLst>
                                          <p:attrName>ppt_x</p:attrName>
                                          <p:attrName>ppt_y</p:attrName>
                                        </p:attrNameLst>
                                      </p:cBhvr>
                                      <p:rCtr x="5604" y="28166"/>
                                    </p:animMotion>
                                  </p:childTnLst>
                                </p:cTn>
                              </p:par>
                            </p:childTnLst>
                          </p:cTn>
                        </p:par>
                        <p:par>
                          <p:cTn id="167" fill="hold">
                            <p:stCondLst>
                              <p:cond delay="2900"/>
                            </p:stCondLst>
                            <p:childTnLst>
                              <p:par>
                                <p:cTn id="168" presetID="53" presetClass="entr" presetSubtype="16" fill="hold" nodeType="afterEffect">
                                  <p:stCondLst>
                                    <p:cond delay="0"/>
                                  </p:stCondLst>
                                  <p:childTnLst>
                                    <p:set>
                                      <p:cBhvr>
                                        <p:cTn id="169" dur="1" fill="hold">
                                          <p:stCondLst>
                                            <p:cond delay="0"/>
                                          </p:stCondLst>
                                        </p:cTn>
                                        <p:tgtEl>
                                          <p:spTgt spid="3074"/>
                                        </p:tgtEl>
                                        <p:attrNameLst>
                                          <p:attrName>style.visibility</p:attrName>
                                        </p:attrNameLst>
                                      </p:cBhvr>
                                      <p:to>
                                        <p:strVal val="visible"/>
                                      </p:to>
                                    </p:set>
                                    <p:anim calcmode="lin" valueType="num">
                                      <p:cBhvr>
                                        <p:cTn id="170" dur="500" fill="hold"/>
                                        <p:tgtEl>
                                          <p:spTgt spid="3074"/>
                                        </p:tgtEl>
                                        <p:attrNameLst>
                                          <p:attrName>ppt_w</p:attrName>
                                        </p:attrNameLst>
                                      </p:cBhvr>
                                      <p:tavLst>
                                        <p:tav tm="0">
                                          <p:val>
                                            <p:fltVal val="0"/>
                                          </p:val>
                                        </p:tav>
                                        <p:tav tm="100000">
                                          <p:val>
                                            <p:strVal val="#ppt_w"/>
                                          </p:val>
                                        </p:tav>
                                      </p:tavLst>
                                    </p:anim>
                                    <p:anim calcmode="lin" valueType="num">
                                      <p:cBhvr>
                                        <p:cTn id="171" dur="500" fill="hold"/>
                                        <p:tgtEl>
                                          <p:spTgt spid="3074"/>
                                        </p:tgtEl>
                                        <p:attrNameLst>
                                          <p:attrName>ppt_h</p:attrName>
                                        </p:attrNameLst>
                                      </p:cBhvr>
                                      <p:tavLst>
                                        <p:tav tm="0">
                                          <p:val>
                                            <p:fltVal val="0"/>
                                          </p:val>
                                        </p:tav>
                                        <p:tav tm="100000">
                                          <p:val>
                                            <p:strVal val="#ppt_h"/>
                                          </p:val>
                                        </p:tav>
                                      </p:tavLst>
                                    </p:anim>
                                    <p:animEffect transition="in" filter="fade">
                                      <p:cBhvr>
                                        <p:cTn id="172" dur="500"/>
                                        <p:tgtEl>
                                          <p:spTgt spid="3074"/>
                                        </p:tgtEl>
                                      </p:cBhvr>
                                    </p:animEffect>
                                  </p:childTnLst>
                                </p:cTn>
                              </p:par>
                              <p:par>
                                <p:cTn id="173" presetID="1" presetClass="exit" presetSubtype="0" fill="hold" nodeType="withEffect">
                                  <p:stCondLst>
                                    <p:cond delay="0"/>
                                  </p:stCondLst>
                                  <p:childTnLst>
                                    <p:set>
                                      <p:cBhvr>
                                        <p:cTn id="174" dur="1" fill="hold">
                                          <p:stCondLst>
                                            <p:cond delay="0"/>
                                          </p:stCondLst>
                                        </p:cTn>
                                        <p:tgtEl>
                                          <p:spTgt spid="2050"/>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3074"/>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87"/>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85"/>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5" grpId="0" animBg="1"/>
      <p:bldP spid="15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4424288"/>
          </a:xfrm>
        </p:spPr>
        <p:txBody>
          <a:bodyPr vert="horz" wrap="square" lIns="146304" tIns="91440" rIns="146304" bIns="91440" rtlCol="0" anchor="t">
            <a:spAutoFit/>
          </a:bodyPr>
          <a:lstStyle/>
          <a:p>
            <a:pPr lvl="1">
              <a:lnSpc>
                <a:spcPct val="100000"/>
              </a:lnSpc>
              <a:spcBef>
                <a:spcPts val="384"/>
              </a:spcBef>
            </a:pPr>
            <a:r>
              <a:rPr lang="en-US" sz="1800" b="1">
                <a:cs typeface="Segoe UI"/>
              </a:rPr>
              <a:t>New version v5.3 with:</a:t>
            </a:r>
            <a:endParaRPr lang="en-US"/>
          </a:p>
          <a:p>
            <a:pPr marL="285750" lvl="1" indent="-285750">
              <a:lnSpc>
                <a:spcPct val="100000"/>
              </a:lnSpc>
              <a:spcBef>
                <a:spcPts val="384"/>
              </a:spcBef>
              <a:buFont typeface="Arial,Sans-Serif" panose="020B0604020202020204" pitchFamily="34" charset="0"/>
              <a:buChar char="•"/>
            </a:pPr>
            <a:r>
              <a:rPr lang="en-US" sz="1600">
                <a:ea typeface="+mn-lt"/>
                <a:cs typeface="+mn-lt"/>
              </a:rPr>
              <a:t>Managing list and list item permissions</a:t>
            </a:r>
          </a:p>
          <a:p>
            <a:pPr marL="285750" lvl="1" indent="-285750">
              <a:lnSpc>
                <a:spcPct val="100000"/>
              </a:lnSpc>
              <a:spcBef>
                <a:spcPts val="384"/>
              </a:spcBef>
              <a:buFont typeface="Arial,Sans-Serif" panose="020B0604020202020204" pitchFamily="34" charset="0"/>
              <a:buChar char="•"/>
            </a:pPr>
            <a:r>
              <a:rPr lang="en-US" sz="1600">
                <a:cs typeface="Segoe UI"/>
              </a:rPr>
              <a:t>Retrieving list of security alert for your tenant</a:t>
            </a:r>
          </a:p>
          <a:p>
            <a:pPr marL="285750" lvl="1" indent="-285750">
              <a:lnSpc>
                <a:spcPct val="100000"/>
              </a:lnSpc>
              <a:spcBef>
                <a:spcPts val="384"/>
              </a:spcBef>
              <a:buFont typeface="Arial,Sans-Serif" panose="020B0604020202020204" pitchFamily="34" charset="0"/>
              <a:buChar char="•"/>
            </a:pPr>
            <a:r>
              <a:rPr lang="en-US" sz="1600">
                <a:cs typeface="Segoe UI"/>
              </a:rPr>
              <a:t>Setting certificates on new and existing Azure AD apps</a:t>
            </a:r>
          </a:p>
          <a:p>
            <a:pPr marL="285750" lvl="1" indent="-285750">
              <a:lnSpc>
                <a:spcPct val="100000"/>
              </a:lnSpc>
              <a:spcBef>
                <a:spcPts val="384"/>
              </a:spcBef>
              <a:buFont typeface="Arial,Sans-Serif" panose="020B0604020202020204" pitchFamily="34" charset="0"/>
              <a:buChar char="•"/>
            </a:pPr>
            <a:r>
              <a:rPr lang="en-US" sz="1600">
                <a:cs typeface="Segoe UI"/>
              </a:rPr>
              <a:t>Easily opening the management page for an Azure AD app in the Azure Portal</a:t>
            </a:r>
            <a:endParaRPr lang="en-US"/>
          </a:p>
          <a:p>
            <a:pPr marL="285750" lvl="1" indent="-285750">
              <a:lnSpc>
                <a:spcPct val="100000"/>
              </a:lnSpc>
              <a:spcBef>
                <a:spcPts val="384"/>
              </a:spcBef>
              <a:buFont typeface="Arial,Sans-Serif" panose="020B0604020202020204" pitchFamily="34" charset="0"/>
              <a:buChar char="•"/>
            </a:pPr>
            <a:r>
              <a:rPr lang="en-US" sz="1600">
                <a:cs typeface="Segoe UI"/>
              </a:rPr>
              <a:t>Extended support for Planner</a:t>
            </a:r>
            <a:endParaRPr lang="en-US"/>
          </a:p>
          <a:p>
            <a:pPr lvl="1">
              <a:lnSpc>
                <a:spcPct val="100000"/>
              </a:lnSpc>
              <a:spcBef>
                <a:spcPts val="384"/>
              </a:spcBef>
            </a:pPr>
            <a:endParaRPr lang="en-US" sz="1100">
              <a:cs typeface="Segoe UI"/>
            </a:endParaRPr>
          </a:p>
          <a:p>
            <a:pPr lvl="1">
              <a:lnSpc>
                <a:spcPct val="100000"/>
              </a:lnSpc>
              <a:spcBef>
                <a:spcPts val="384"/>
              </a:spcBef>
              <a:buFont typeface="Arial" panose="020B0604020202020204" pitchFamily="34" charset="0"/>
            </a:pPr>
            <a:r>
              <a:rPr lang="en-US" sz="1800" b="1">
                <a:cs typeface="Segoe UI"/>
              </a:rPr>
              <a:t>Install v5.3:</a:t>
            </a:r>
          </a:p>
          <a:p>
            <a:pPr lvl="1">
              <a:lnSpc>
                <a:spcPct val="100000"/>
              </a:lnSpc>
              <a:spcBef>
                <a:spcPts val="384"/>
              </a:spcBef>
            </a:pPr>
            <a:r>
              <a:rPr lang="en-US" sz="1600" err="1">
                <a:gradFill>
                  <a:gsLst>
                    <a:gs pos="1250">
                      <a:schemeClr val="tx1"/>
                    </a:gs>
                    <a:gs pos="100000">
                      <a:schemeClr val="tx1"/>
                    </a:gs>
                  </a:gsLst>
                  <a:lin ang="5400000" scaled="0"/>
                </a:gradFill>
                <a:latin typeface="+mn-lt"/>
                <a:cs typeface="Segoe UI"/>
              </a:rPr>
              <a:t>npm</a:t>
            </a:r>
            <a:r>
              <a:rPr lang="en-US" sz="1600">
                <a:gradFill>
                  <a:gsLst>
                    <a:gs pos="1250">
                      <a:schemeClr val="tx1"/>
                    </a:gs>
                    <a:gs pos="100000">
                      <a:schemeClr val="tx1"/>
                    </a:gs>
                  </a:gsLst>
                  <a:lin ang="5400000" scaled="0"/>
                </a:gradFill>
                <a:latin typeface="+mn-lt"/>
                <a:cs typeface="Segoe UI"/>
              </a:rPr>
              <a:t> install -g @pnp/cli-microsoft365@</a:t>
            </a:r>
            <a:r>
              <a:rPr lang="en-US" sz="1600">
                <a:cs typeface="Segoe UI"/>
              </a:rPr>
              <a:t>latest</a:t>
            </a:r>
            <a:endParaRPr lang="en-US" sz="1600">
              <a:latin typeface="Segoe UI"/>
              <a:cs typeface="Segoe UI"/>
            </a:endParaRPr>
          </a:p>
          <a:p>
            <a:pPr>
              <a:lnSpc>
                <a:spcPct val="100000"/>
              </a:lnSpc>
              <a:spcBef>
                <a:spcPts val="384"/>
              </a:spcBef>
            </a:pPr>
            <a:r>
              <a:rPr lang="en-US" sz="1600">
                <a:latin typeface="Segoe UI"/>
                <a:cs typeface="Segoe UI"/>
              </a:rPr>
              <a:t>docker run --rm –it m365pnp/cli-microsoft365:latest</a:t>
            </a:r>
          </a:p>
          <a:p>
            <a:pPr>
              <a:lnSpc>
                <a:spcPct val="100000"/>
              </a:lnSpc>
              <a:spcBef>
                <a:spcPts val="384"/>
              </a:spcBef>
            </a:pPr>
            <a:endParaRPr lang="en-US" sz="1050">
              <a:latin typeface="Segoe UI"/>
              <a:cs typeface="Segoe UI"/>
            </a:endParaRPr>
          </a:p>
          <a:p>
            <a:pPr lvl="1">
              <a:lnSpc>
                <a:spcPct val="100000"/>
              </a:lnSpc>
              <a:spcBef>
                <a:spcPts val="384"/>
              </a:spcBef>
            </a:pPr>
            <a:r>
              <a:rPr lang="en-US" sz="1800" b="1">
                <a:latin typeface="Segoe UI"/>
                <a:cs typeface="Segoe UI"/>
              </a:rPr>
              <a:t>Release notes:</a:t>
            </a:r>
          </a:p>
          <a:p>
            <a:pPr lvl="1">
              <a:lnSpc>
                <a:spcPct val="100000"/>
              </a:lnSpc>
              <a:spcBef>
                <a:spcPts val="384"/>
              </a:spcBef>
            </a:pPr>
            <a:r>
              <a:rPr lang="en-US" sz="1600">
                <a:ea typeface="+mn-lt"/>
                <a:cs typeface="+mn-lt"/>
              </a:rPr>
              <a:t>https://pnp.github.io/cli-microsoft365/about/release-notes/#v530</a:t>
            </a:r>
            <a:endParaRPr lang="en-US">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423848" y="5554143"/>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a:solidFill>
                  <a:schemeClr val="tx2"/>
                </a:solidFill>
              </a:rPr>
              <a:t> @climicrosoft365 #CLIMicrosoft365 on Twitter</a:t>
            </a:r>
          </a:p>
          <a:p>
            <a:pPr>
              <a:lnSpc>
                <a:spcPct val="90000"/>
              </a:lnSpc>
              <a:spcAft>
                <a:spcPts val="600"/>
              </a:spcAft>
            </a:pPr>
            <a:r>
              <a:rPr lang="en-US">
                <a:solidFill>
                  <a:schemeClr val="tx2"/>
                </a:solidFill>
              </a:rPr>
              <a:t>📖 aka.ms/cli-m365</a:t>
            </a:r>
            <a:endParaRPr lang="en-US">
              <a:solidFill>
                <a:schemeClr val="tx2"/>
              </a:solidFill>
              <a:cs typeface="Segoe UI"/>
            </a:endParaRPr>
          </a:p>
          <a:p>
            <a:r>
              <a:rPr lang="en-US">
                <a:ea typeface="+mn-lt"/>
                <a:cs typeface="+mn-lt"/>
              </a:rPr>
              <a:t>🗣 github.com/</a:t>
            </a:r>
            <a:r>
              <a:rPr lang="en-US" err="1">
                <a:ea typeface="+mn-lt"/>
                <a:cs typeface="+mn-lt"/>
              </a:rPr>
              <a:t>pnp</a:t>
            </a:r>
            <a:r>
              <a:rPr lang="en-US">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5948793" y="1343965"/>
            <a:ext cx="5498165" cy="4081542"/>
          </a:xfrm>
          <a:prstGeom prst="rect">
            <a:avLst/>
          </a:prstGeom>
        </p:spPr>
      </p:pic>
      <p:sp>
        <p:nvSpPr>
          <p:cNvPr id="20" name="TextBox 19">
            <a:extLst>
              <a:ext uri="{FF2B5EF4-FFF2-40B4-BE49-F238E27FC236}">
                <a16:creationId xmlns:a16="http://schemas.microsoft.com/office/drawing/2014/main" id="{DB5D1CB4-9D32-42DB-AE6C-2E0D42D89B7E}"/>
              </a:ext>
            </a:extLst>
          </p:cNvPr>
          <p:cNvSpPr txBox="1"/>
          <p:nvPr/>
        </p:nvSpPr>
        <p:spPr>
          <a:xfrm rot="197318">
            <a:off x="9175856" y="4315992"/>
            <a:ext cx="2588542" cy="738664"/>
          </a:xfrm>
          <a:prstGeom prst="rect">
            <a:avLst/>
          </a:prstGeom>
          <a:solidFill>
            <a:schemeClr val="accent1"/>
          </a:solidFill>
          <a:effectLst>
            <a:outerShdw blurRad="50800" dist="38100" dir="2700000" algn="tl" rotWithShape="0">
              <a:prstClr val="black">
                <a:alpha val="40000"/>
              </a:prstClr>
            </a:outerShdw>
          </a:effectLst>
        </p:spPr>
        <p:txBody>
          <a:bodyPr wrap="square" lIns="182880" tIns="146304" rIns="182880" bIns="146304" rtlCol="0" anchor="t">
            <a:spAutoFit/>
          </a:bodyPr>
          <a:lstStyle/>
          <a:p>
            <a:pPr algn="ctr">
              <a:lnSpc>
                <a:spcPct val="90000"/>
              </a:lnSpc>
              <a:spcAft>
                <a:spcPts val="600"/>
              </a:spcAft>
            </a:pPr>
            <a:r>
              <a:rPr lang="en-US" sz="1600">
                <a:solidFill>
                  <a:schemeClr val="bg1"/>
                </a:solidFill>
              </a:rPr>
              <a:t>Available natively in Azure Cloud Shell</a:t>
            </a:r>
          </a:p>
        </p:txBody>
      </p:sp>
    </p:spTree>
    <p:extLst>
      <p:ext uri="{BB962C8B-B14F-4D97-AF65-F5344CB8AC3E}">
        <p14:creationId xmlns:p14="http://schemas.microsoft.com/office/powerpoint/2010/main" val="22533654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5892683" cy="4850559"/>
          </a:xfrm>
        </p:spPr>
        <p:txBody>
          <a:bodyPr vert="horz" wrap="square" lIns="146304" tIns="91440" rIns="146304" bIns="91440" rtlCol="0" anchor="t">
            <a:spAutoFit/>
          </a:bodyPr>
          <a:lstStyle/>
          <a:p>
            <a:pPr lvl="1">
              <a:lnSpc>
                <a:spcPct val="100000"/>
              </a:lnSpc>
              <a:spcBef>
                <a:spcPts val="384"/>
              </a:spcBef>
            </a:pPr>
            <a:r>
              <a:rPr lang="en-US" sz="1600" b="1">
                <a:gradFill>
                  <a:gsLst>
                    <a:gs pos="1250">
                      <a:schemeClr val="tx1"/>
                    </a:gs>
                    <a:gs pos="100000">
                      <a:schemeClr val="tx1"/>
                    </a:gs>
                  </a:gsLst>
                  <a:lin ang="5400000" scaled="0"/>
                </a:gradFill>
                <a:latin typeface="+mn-lt"/>
                <a:cs typeface="Segoe UI"/>
              </a:rPr>
              <a:t>React Controls </a:t>
            </a:r>
            <a:r>
              <a:rPr lang="en-US" sz="1600" b="1">
                <a:cs typeface="Segoe UI"/>
              </a:rPr>
              <a:t>– 3.8.0</a:t>
            </a:r>
            <a:endParaRPr lang="en-US" sz="1600" b="1">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200" err="1">
                <a:cs typeface="Segoe UI"/>
              </a:rPr>
              <a:t>PeoplePicker</a:t>
            </a:r>
            <a:r>
              <a:rPr lang="en-US" sz="1200">
                <a:cs typeface="Segoe UI"/>
              </a:rPr>
              <a:t> enhancements: ability to provide multiple group id-s, search in nested groups</a:t>
            </a:r>
            <a:endParaRPr lang="en-US">
              <a:cs typeface="Segoe UI"/>
            </a:endParaRPr>
          </a:p>
          <a:p>
            <a:pPr marL="513715" lvl="2" indent="-285750">
              <a:lnSpc>
                <a:spcPct val="100000"/>
              </a:lnSpc>
              <a:spcBef>
                <a:spcPts val="384"/>
              </a:spcBef>
              <a:buFont typeface="Arial" panose="020B0604020202020204" pitchFamily="34" charset="0"/>
              <a:buChar char="•"/>
            </a:pPr>
            <a:r>
              <a:rPr lang="en-US" sz="1200" err="1">
                <a:cs typeface="Segoe UI"/>
              </a:rPr>
              <a:t>AdaptiveCardHost</a:t>
            </a:r>
            <a:r>
              <a:rPr lang="en-US" sz="1200">
                <a:cs typeface="Segoe UI"/>
              </a:rPr>
              <a:t> enhancements: add SPFx context, re-think CSS classes generation</a:t>
            </a:r>
          </a:p>
          <a:p>
            <a:pPr marL="513715" lvl="2" indent="-285750">
              <a:lnSpc>
                <a:spcPct val="100000"/>
              </a:lnSpc>
              <a:spcBef>
                <a:spcPts val="384"/>
              </a:spcBef>
              <a:buFont typeface="Arial" panose="020B0604020202020204" pitchFamily="34" charset="0"/>
              <a:buChar char="•"/>
            </a:pPr>
            <a:r>
              <a:rPr lang="en-US" sz="1200">
                <a:cs typeface="Segoe UI"/>
              </a:rPr>
              <a:t>Support for section backgrounds in AccessibleAccordion and TreeView</a:t>
            </a:r>
          </a:p>
          <a:p>
            <a:pPr marL="513715" lvl="2" indent="-285750">
              <a:lnSpc>
                <a:spcPct val="100000"/>
              </a:lnSpc>
              <a:spcBef>
                <a:spcPts val="384"/>
              </a:spcBef>
              <a:buFont typeface="Arial" panose="020B0604020202020204" pitchFamily="34" charset="0"/>
              <a:buChar char="•"/>
            </a:pPr>
            <a:r>
              <a:rPr lang="en-US" sz="1200">
                <a:cs typeface="Segoe UI"/>
              </a:rPr>
              <a:t>Various fixes</a:t>
            </a:r>
          </a:p>
          <a:p>
            <a:pPr lvl="1">
              <a:lnSpc>
                <a:spcPct val="100000"/>
              </a:lnSpc>
              <a:spcBef>
                <a:spcPts val="384"/>
              </a:spcBef>
            </a:pPr>
            <a:r>
              <a:rPr lang="en-US" sz="1200">
                <a:cs typeface="Segoe UI"/>
              </a:rPr>
              <a:t>Release notes: </a:t>
            </a:r>
            <a:r>
              <a:rPr lang="en-US" sz="1200">
                <a:cs typeface="Segoe UI"/>
                <a:hlinkClick r:id="rId3"/>
              </a:rPr>
              <a:t>https://pnp.github.io/sp-dev-fx-controls-react/about/release-notes/</a:t>
            </a:r>
            <a:endParaRPr lang="en-US" sz="1200">
              <a:ea typeface="+mn-lt"/>
              <a:cs typeface="+mn-lt"/>
            </a:endParaRPr>
          </a:p>
          <a:p>
            <a:pPr lvl="1">
              <a:lnSpc>
                <a:spcPct val="100000"/>
              </a:lnSpc>
              <a:spcBef>
                <a:spcPts val="384"/>
              </a:spcBef>
            </a:pPr>
            <a:r>
              <a:rPr lang="en-US" sz="1600" b="1">
                <a:cs typeface="Segoe UI"/>
              </a:rPr>
              <a:t>React Property Controls – 3.7.0</a:t>
            </a:r>
          </a:p>
          <a:p>
            <a:pPr marL="513715" lvl="2" indent="-285750">
              <a:lnSpc>
                <a:spcPct val="100000"/>
              </a:lnSpc>
              <a:spcBef>
                <a:spcPts val="384"/>
              </a:spcBef>
              <a:buFont typeface="Arial,Sans-Serif" panose="020B0604020202020204" pitchFamily="34" charset="0"/>
              <a:buChar char="•"/>
            </a:pPr>
            <a:r>
              <a:rPr lang="en-US" sz="1200" err="1">
                <a:solidFill>
                  <a:srgbClr val="2F2F2F"/>
                </a:solidFill>
                <a:ea typeface="+mn-lt"/>
                <a:cs typeface="+mn-lt"/>
              </a:rPr>
              <a:t>PropertyFieldListPicker</a:t>
            </a:r>
            <a:r>
              <a:rPr lang="en-US" sz="1200">
                <a:solidFill>
                  <a:srgbClr val="2F2F2F"/>
                </a:solidFill>
                <a:ea typeface="+mn-lt"/>
                <a:cs typeface="+mn-lt"/>
              </a:rPr>
              <a:t>: ability to provide content type id</a:t>
            </a:r>
          </a:p>
          <a:p>
            <a:pPr marL="513715" lvl="2" indent="-285750">
              <a:lnSpc>
                <a:spcPct val="100000"/>
              </a:lnSpc>
              <a:spcBef>
                <a:spcPts val="384"/>
              </a:spcBef>
              <a:buFont typeface="Arial,Sans-Serif" panose="020B0604020202020204" pitchFamily="34" charset="0"/>
              <a:buChar char="•"/>
            </a:pPr>
            <a:r>
              <a:rPr lang="en-US" sz="1200">
                <a:solidFill>
                  <a:srgbClr val="2F2F2F"/>
                </a:solidFill>
                <a:ea typeface="+mn-lt"/>
                <a:cs typeface="+mn-lt"/>
              </a:rPr>
              <a:t>PropertyFieldColorPicker: provide preview of the selected color</a:t>
            </a:r>
          </a:p>
          <a:p>
            <a:pPr lvl="1">
              <a:lnSpc>
                <a:spcPct val="100000"/>
              </a:lnSpc>
              <a:spcBef>
                <a:spcPts val="384"/>
              </a:spcBef>
            </a:pPr>
            <a:r>
              <a:rPr lang="en-US" sz="1200">
                <a:ea typeface="+mn-lt"/>
                <a:cs typeface="+mn-lt"/>
              </a:rPr>
              <a:t>Release notes: </a:t>
            </a:r>
            <a:r>
              <a:rPr lang="en-US" sz="1200">
                <a:ea typeface="+mn-lt"/>
                <a:cs typeface="+mn-lt"/>
                <a:hlinkClick r:id="rId4"/>
              </a:rPr>
              <a:t>https://pnp.github.io/sp-dev-fx-property-controls/about/release-notes/</a:t>
            </a:r>
            <a:endParaRPr lang="en-US" sz="1200">
              <a:ea typeface="+mn-lt"/>
              <a:cs typeface="+mn-lt"/>
            </a:endParaRPr>
          </a:p>
          <a:p>
            <a:pPr lvl="1"/>
            <a:endParaRPr lang="en-US" sz="1200">
              <a:ea typeface="+mn-lt"/>
              <a:cs typeface="+mn-lt"/>
            </a:endParaRPr>
          </a:p>
          <a:p>
            <a:pPr lvl="1"/>
            <a:r>
              <a:rPr lang="en-US" sz="1200">
                <a:ea typeface="+mn-lt"/>
                <a:cs typeface="+mn-lt"/>
              </a:rPr>
              <a:t>Special thanks to our contributors: Andreas Omayrat, brianpmccullough, Christophe Humbert, Fabio Franzini, Gautam Sheth, Joel Lopes, Milan Holemans, Patrik Hellgren, Ravichandran Krishnasamy, Rico van de Ven, Russell gove.</a:t>
            </a:r>
          </a:p>
          <a:p>
            <a:pPr lvl="1">
              <a:spcBef>
                <a:spcPts val="0"/>
              </a:spcBef>
            </a:pPr>
            <a:endParaRPr lang="en-US" sz="1200">
              <a:ea typeface="+mn-lt"/>
              <a:cs typeface="+mn-lt"/>
            </a:endParaRPr>
          </a:p>
          <a:p>
            <a:pPr lvl="1"/>
            <a:r>
              <a:rPr lang="en-US" sz="1200" b="1">
                <a:ea typeface="+mn-lt"/>
                <a:cs typeface="+mn-lt"/>
              </a:rPr>
              <a:t>More information: </a:t>
            </a:r>
            <a:endParaRPr lang="en-US" sz="1200">
              <a:cs typeface="Segoe UI"/>
            </a:endParaRPr>
          </a:p>
          <a:p>
            <a:pPr lvl="1"/>
            <a:r>
              <a:rPr lang="en-US" sz="1200">
                <a:ea typeface="+mn-lt"/>
                <a:cs typeface="+mn-lt"/>
                <a:hlinkClick r:id="rId5"/>
              </a:rPr>
              <a:t>https://sharepoint.github.io/sp-dev-fx-property-controls</a:t>
            </a:r>
            <a:r>
              <a:rPr lang="en-US" sz="1200">
                <a:ea typeface="+mn-lt"/>
                <a:cs typeface="+mn-lt"/>
              </a:rPr>
              <a:t> </a:t>
            </a:r>
            <a:br>
              <a:rPr lang="en-US" sz="1200">
                <a:ea typeface="+mn-lt"/>
                <a:cs typeface="+mn-lt"/>
              </a:rPr>
            </a:br>
            <a:r>
              <a:rPr lang="en-US" sz="1200">
                <a:ea typeface="+mn-lt"/>
                <a:cs typeface="+mn-lt"/>
              </a:rPr>
              <a:t> </a:t>
            </a:r>
            <a:r>
              <a:rPr lang="en-US" sz="1200">
                <a:ea typeface="+mn-lt"/>
                <a:cs typeface="+mn-lt"/>
                <a:hlinkClick r:id="rId6"/>
              </a:rPr>
              <a:t>https://sharepoint.github.io/sp-dev-fx-controls-react</a:t>
            </a:r>
            <a:r>
              <a:rPr lang="en-US" sz="1200">
                <a:ea typeface="+mn-lt"/>
                <a:cs typeface="+mn-lt"/>
              </a:rPr>
              <a:t> </a:t>
            </a:r>
            <a:endParaRPr lang="en-US" sz="1200">
              <a:cs typeface="Segoe UI"/>
            </a:endParaRPr>
          </a:p>
          <a:p>
            <a:pPr lvl="1"/>
            <a:r>
              <a:rPr lang="en-US" sz="1200" b="1">
                <a:ea typeface="+mn-lt"/>
                <a:cs typeface="+mn-lt"/>
              </a:rPr>
              <a:t>Twitter: </a:t>
            </a:r>
            <a:r>
              <a:rPr lang="en-US" sz="1200">
                <a:ea typeface="+mn-lt"/>
                <a:cs typeface="+mn-lt"/>
              </a:rPr>
              <a:t>@M365PnPControls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1" name="Picture 21">
            <a:extLst>
              <a:ext uri="{FF2B5EF4-FFF2-40B4-BE49-F238E27FC236}">
                <a16:creationId xmlns:a16="http://schemas.microsoft.com/office/drawing/2014/main" id="{2B7575E2-627D-56AC-C9CF-46155FBE53B4}"/>
              </a:ext>
            </a:extLst>
          </p:cNvPr>
          <p:cNvPicPr>
            <a:picLocks noChangeAspect="1"/>
          </p:cNvPicPr>
          <p:nvPr/>
        </p:nvPicPr>
        <p:blipFill>
          <a:blip r:embed="rId7"/>
          <a:stretch>
            <a:fillRect/>
          </a:stretch>
        </p:blipFill>
        <p:spPr>
          <a:xfrm>
            <a:off x="6584646" y="1213550"/>
            <a:ext cx="4058235" cy="3264434"/>
          </a:xfrm>
          <a:prstGeom prst="rect">
            <a:avLst/>
          </a:prstGeom>
        </p:spPr>
      </p:pic>
      <p:pic>
        <p:nvPicPr>
          <p:cNvPr id="22" name="Picture 22">
            <a:extLst>
              <a:ext uri="{FF2B5EF4-FFF2-40B4-BE49-F238E27FC236}">
                <a16:creationId xmlns:a16="http://schemas.microsoft.com/office/drawing/2014/main" id="{278B8670-18A1-D94C-D4B9-041FE296167E}"/>
              </a:ext>
            </a:extLst>
          </p:cNvPr>
          <p:cNvPicPr>
            <a:picLocks noChangeAspect="1"/>
          </p:cNvPicPr>
          <p:nvPr/>
        </p:nvPicPr>
        <p:blipFill>
          <a:blip r:embed="rId8"/>
          <a:stretch>
            <a:fillRect/>
          </a:stretch>
        </p:blipFill>
        <p:spPr>
          <a:xfrm>
            <a:off x="7662855" y="3273614"/>
            <a:ext cx="3736185" cy="3001401"/>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June 2,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a:rPr>
              <a:t>Patrick Rodgers</a:t>
            </a:r>
          </a:p>
        </p:txBody>
      </p:sp>
      <p:pic>
        <p:nvPicPr>
          <p:cNvPr id="1026" name="Picture 2" descr="Flag: Ukraine on Apple iOS 14.6">
            <a:extLst>
              <a:ext uri="{FF2B5EF4-FFF2-40B4-BE49-F238E27FC236}">
                <a16:creationId xmlns:a16="http://schemas.microsoft.com/office/drawing/2014/main" id="{2EEBCB4F-7C73-07D0-7528-B79D74389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5297">
            <a:off x="10744062" y="982364"/>
            <a:ext cx="474379" cy="47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a:hlinkClick r:id="rId3"/>
              </a:rPr>
              <a:t>http://aka.ms/pnp-search</a:t>
            </a:r>
            <a:br>
              <a:rPr lang="en-US" b="1"/>
            </a:br>
            <a:endParaRPr lang="en-US" b="1"/>
          </a:p>
          <a:p>
            <a:pPr lvl="1"/>
            <a:r>
              <a:rPr lang="en-US" b="1"/>
              <a:t>Building modern Search experiences with flexible web parts</a:t>
            </a:r>
            <a:endParaRPr lang="en-US" b="1">
              <a:cs typeface="Segoe UI"/>
            </a:endParaRPr>
          </a:p>
          <a:p>
            <a:pPr lvl="1"/>
            <a:endParaRPr lang="en-US" sz="1600">
              <a:solidFill>
                <a:schemeClr val="tx1"/>
              </a:solidFill>
              <a:ea typeface="+mn-lt"/>
              <a:cs typeface="+mn-lt"/>
            </a:endParaRPr>
          </a:p>
          <a:p>
            <a:pPr marL="285750" lvl="1" indent="-285750">
              <a:lnSpc>
                <a:spcPct val="100000"/>
              </a:lnSpc>
              <a:spcBef>
                <a:spcPts val="384"/>
              </a:spcBef>
              <a:buFont typeface="Arial,Sans-Serif"/>
              <a:buChar char="•"/>
            </a:pPr>
            <a:r>
              <a:rPr lang="en-US" sz="1600" b="1">
                <a:latin typeface="Segoe UI"/>
                <a:cs typeface="Segoe UI"/>
              </a:rPr>
              <a:t>Adaptive Card support in the dev branch</a:t>
            </a:r>
          </a:p>
          <a:p>
            <a:pPr marL="285750" lvl="1" indent="-285750">
              <a:lnSpc>
                <a:spcPct val="100000"/>
              </a:lnSpc>
              <a:spcBef>
                <a:spcPts val="384"/>
              </a:spcBef>
              <a:buFont typeface="Arial,Sans-Serif"/>
              <a:buChar char="•"/>
            </a:pPr>
            <a:r>
              <a:rPr lang="en-US" sz="1600" b="1">
                <a:latin typeface="Segoe UI"/>
                <a:cs typeface="Segoe UI"/>
              </a:rPr>
              <a:t>v4.6.1 – April 2022 release</a:t>
            </a:r>
            <a:endParaRPr lang="en-US"/>
          </a:p>
          <a:p>
            <a:pPr marL="513715" lvl="2" indent="-285750">
              <a:lnSpc>
                <a:spcPct val="100000"/>
              </a:lnSpc>
              <a:spcBef>
                <a:spcPts val="384"/>
              </a:spcBef>
              <a:buFont typeface="Arial,Sans-Serif"/>
              <a:buChar char="•"/>
            </a:pPr>
            <a:r>
              <a:rPr lang="en-US" sz="1200">
                <a:latin typeface="Segoe UI"/>
                <a:cs typeface="Segoe UI"/>
                <a:hlinkClick r:id="rId4"/>
              </a:rPr>
              <a:t>https://github.com/microsoft-search/pnp-modern-search/releases/latest</a:t>
            </a:r>
            <a:r>
              <a:rPr lang="en-US" sz="1200">
                <a:latin typeface="Segoe UI"/>
                <a:cs typeface="Segoe UI"/>
              </a:rPr>
              <a:t>   </a:t>
            </a:r>
          </a:p>
          <a:p>
            <a:pPr marL="513715" lvl="2" indent="-285750">
              <a:lnSpc>
                <a:spcPct val="100000"/>
              </a:lnSpc>
              <a:spcBef>
                <a:spcPts val="384"/>
              </a:spcBef>
              <a:buFont typeface="Arial,Sans-Serif"/>
              <a:buChar char="•"/>
            </a:pPr>
            <a:r>
              <a:rPr lang="en-US" sz="1200">
                <a:latin typeface="Segoe UI"/>
                <a:cs typeface="Segoe UI"/>
              </a:rPr>
              <a:t>Thank you @gszdev, @kachihro, @edarroudi, @eduardpaul,</a:t>
            </a:r>
            <a:br>
              <a:rPr lang="en-US" sz="1200">
                <a:latin typeface="Segoe UI"/>
                <a:cs typeface="Segoe UI"/>
              </a:rPr>
            </a:br>
            <a:r>
              <a:rPr lang="en-US" sz="1200">
                <a:latin typeface="Segoe UI"/>
                <a:cs typeface="Segoe UI"/>
              </a:rPr>
              <a:t>@dominiqueborer, @kflogdev for your support </a:t>
            </a:r>
            <a:r>
              <a:rPr lang="nb-NO" sz="1200">
                <a:latin typeface="Segoe UI"/>
                <a:cs typeface="Segoe UI"/>
              </a:rPr>
              <a:t>😍</a:t>
            </a:r>
            <a:endParaRPr lang="en-US" sz="1200">
              <a:latin typeface="Segoe UI"/>
              <a:cs typeface="Segoe UI"/>
            </a:endParaRP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227965" lvl="2">
              <a:lnSpc>
                <a:spcPct val="100000"/>
              </a:lnSpc>
              <a:spcBef>
                <a:spcPts val="384"/>
              </a:spcBef>
            </a:pPr>
            <a:endParaRPr lang="en-US" sz="1200">
              <a:latin typeface="Segoe UI"/>
              <a:cs typeface="Segoe UI"/>
            </a:endParaRPr>
          </a:p>
          <a:p>
            <a:pPr marL="285750" lvl="1" indent="-285750">
              <a:lnSpc>
                <a:spcPct val="100000"/>
              </a:lnSpc>
              <a:spcBef>
                <a:spcPts val="384"/>
              </a:spcBef>
              <a:buFont typeface="Arial,Sans-Serif"/>
              <a:buChar char="•"/>
            </a:pPr>
            <a:r>
              <a:rPr lang="en-US" sz="1600" b="1">
                <a:cs typeface="Segoe UI"/>
              </a:rPr>
              <a:t>v3.23.0 – December 2021 release</a:t>
            </a:r>
          </a:p>
          <a:p>
            <a:pPr marL="513715" lvl="2" indent="-285750">
              <a:lnSpc>
                <a:spcPct val="100000"/>
              </a:lnSpc>
              <a:spcBef>
                <a:spcPts val="384"/>
              </a:spcBef>
              <a:buFont typeface="Arial,Sans-Serif"/>
              <a:buChar char="•"/>
            </a:pPr>
            <a:r>
              <a:rPr lang="en-US" sz="1200">
                <a:solidFill>
                  <a:srgbClr val="2F2F2F"/>
                </a:solidFill>
                <a:cs typeface="Segoe UI"/>
                <a:hlinkClick r:id="rId5"/>
              </a:rPr>
              <a:t>https://github.com/microsoft-search/pnp-modern-search/releases</a:t>
            </a:r>
            <a:r>
              <a:rPr lang="en-US" sz="1200">
                <a:solidFill>
                  <a:srgbClr val="2F2F2F"/>
                </a:solidFill>
                <a:cs typeface="Segoe UI"/>
              </a:rPr>
              <a:t> </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a:solidFill>
                <a:srgbClr val="2F2F2F"/>
              </a:solidFill>
              <a:cs typeface="Segoe UI"/>
            </a:endParaRPr>
          </a:p>
          <a:p>
            <a:pPr marL="227965" lvl="2">
              <a:lnSpc>
                <a:spcPct val="100000"/>
              </a:lnSpc>
              <a:spcBef>
                <a:spcPts val="384"/>
              </a:spcBef>
            </a:pPr>
            <a:endParaRPr lang="en-US" sz="1200">
              <a:latin typeface="Segoe UI"/>
              <a:cs typeface="Segoe UI"/>
            </a:endParaRPr>
          </a:p>
          <a:p>
            <a:pPr marL="513715" lvl="2" indent="-285750">
              <a:lnSpc>
                <a:spcPct val="100000"/>
              </a:lnSpc>
              <a:spcBef>
                <a:spcPts val="384"/>
              </a:spcBef>
              <a:buFont typeface="Arial,Sans-Serif"/>
              <a:buChar char="•"/>
            </a:pPr>
            <a:endParaRPr lang="en-US" sz="1200">
              <a:latin typeface="Segoe UI"/>
              <a:cs typeface="Segoe UI"/>
            </a:endParaRPr>
          </a:p>
          <a:p>
            <a:pPr marL="513715" lvl="2" indent="-285750">
              <a:lnSpc>
                <a:spcPct val="100000"/>
              </a:lnSpc>
              <a:spcBef>
                <a:spcPts val="384"/>
              </a:spcBef>
              <a:buFont typeface="Arial,Sans-Serif"/>
              <a:buChar char="•"/>
            </a:pPr>
            <a:endParaRPr lang="en-US">
              <a:latin typeface="Segoe UI"/>
              <a:cs typeface="Segoe UI"/>
            </a:endParaRPr>
          </a:p>
          <a:p>
            <a:endParaRPr lang="en-US" sz="1600">
              <a:cs typeface="Segoe UI Semibold"/>
            </a:endParaRPr>
          </a:p>
          <a:p>
            <a:endParaRPr lang="en-US" sz="160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3498" y="3051929"/>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b="0">
              <a:solidFill>
                <a:srgbClr val="D4D4D4"/>
              </a:solidFill>
              <a:effectLst/>
              <a:latin typeface="Fira Code" panose="020B0809050000020004" pitchFamily="49" charset="0"/>
            </a:endParaRPr>
          </a:p>
        </p:txBody>
      </p:sp>
      <p:grpSp>
        <p:nvGrpSpPr>
          <p:cNvPr id="6" name="Group 5">
            <a:extLst>
              <a:ext uri="{FF2B5EF4-FFF2-40B4-BE49-F238E27FC236}">
                <a16:creationId xmlns:a16="http://schemas.microsoft.com/office/drawing/2014/main" id="{32A851F9-0804-4706-B30B-A13EB48A51A8}"/>
              </a:ext>
            </a:extLst>
          </p:cNvPr>
          <p:cNvGrpSpPr>
            <a:grpSpLocks noGrp="1" noUngrp="1" noRot="1" noMove="1" noResize="1"/>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a:spLocks noGrp="1" noRot="1" noMove="1" noResize="1" noEditPoints="1" noAdjustHandles="1" noChangeArrowheads="1" noChangeShapeType="1"/>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Grp="1" noUngrp="1" noRot="1" noChangeAspect="1" noMove="1" noResize="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Grp="1" noRot="1" noMove="1" noResize="1" noEditPoints="1" noAdjustHandles="1" noChangeArrowheads="1" noChangeShapeType="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Grp="1" noRot="1" noMove="1" noResize="1" noEditPoints="1" noAdjustHandles="1" noChangeArrowheads="1"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Grp="1" noRot="1" noMove="1" noResize="1" noEditPoints="1" noAdjustHandles="1" noChangeArrowheads="1"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Grp="1" noRot="1" noMove="1" noResize="1" noEditPoints="1" noAdjustHandles="1" noChangeArrowheads="1"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Grp="1" noRot="1" noMove="1" noResize="1" noEditPoints="1" noAdjustHandles="1" noChangeArrowheads="1"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Grp="1" noRot="1" noMove="1" noResize="1" noEditPoints="1" noAdjustHandles="1" noChangeArrowheads="1"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Grp="1" noRot="1" noMove="1" noResize="1" noEditPoints="1" noAdjustHandles="1" noChangeArrowheads="1"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Grp="1" noRot="1" noMove="1" noResize="1" noEditPoints="1" noAdjustHandles="1" noChangeArrowheads="1"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Grp="1" noRot="1" noMove="1" noResize="1" noEditPoints="1" noAdjustHandles="1" noChangeArrowheads="1"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633910"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922772" y="2168888"/>
            <a:ext cx="473787" cy="437342"/>
          </a:xfrm>
          <a:prstGeom prst="rect">
            <a:avLst/>
          </a:prstGeom>
        </p:spPr>
      </p:pic>
      <p:pic>
        <p:nvPicPr>
          <p:cNvPr id="57" name="Picture 56" descr="A picture containing meter, clock&#10;&#10;Description automatically generated">
            <a:extLst>
              <a:ext uri="{FF2B5EF4-FFF2-40B4-BE49-F238E27FC236}">
                <a16:creationId xmlns:a16="http://schemas.microsoft.com/office/drawing/2014/main" id="{F75BB09E-985C-4106-AF90-713DE0AD28B6}"/>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74310" y="5129090"/>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52" name="Picture 51" descr="A picture containing meter, clock&#10;&#10;Description automatically generated">
            <a:extLst>
              <a:ext uri="{FF2B5EF4-FFF2-40B4-BE49-F238E27FC236}">
                <a16:creationId xmlns:a16="http://schemas.microsoft.com/office/drawing/2014/main" id="{CF3D1E12-E9E6-4A86-9FC7-235AB8E3D39A}"/>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90087" y="4184068"/>
            <a:ext cx="473787" cy="437342"/>
          </a:xfrm>
          <a:prstGeom prst="rect">
            <a:avLst/>
          </a:prstGeom>
        </p:spPr>
      </p:pic>
      <p:pic>
        <p:nvPicPr>
          <p:cNvPr id="56" name="Picture 55" descr="A picture containing meter, clock&#10;&#10;Description automatically generated">
            <a:extLst>
              <a:ext uri="{FF2B5EF4-FFF2-40B4-BE49-F238E27FC236}">
                <a16:creationId xmlns:a16="http://schemas.microsoft.com/office/drawing/2014/main" id="{F10722E0-C750-4C8E-97E9-08292467EB2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554619" y="5347761"/>
            <a:ext cx="473787" cy="437342"/>
          </a:xfrm>
          <a:prstGeom prst="rect">
            <a:avLst/>
          </a:prstGeom>
        </p:spPr>
      </p:pic>
      <p:pic>
        <p:nvPicPr>
          <p:cNvPr id="1024" name="Picture 1023">
            <a:extLst>
              <a:ext uri="{FF2B5EF4-FFF2-40B4-BE49-F238E27FC236}">
                <a16:creationId xmlns:a16="http://schemas.microsoft.com/office/drawing/2014/main" id="{DC26114D-A16F-42DF-ADC6-58FAFE4300D2}"/>
              </a:ext>
            </a:extLst>
          </p:cNvPr>
          <p:cNvPicPr>
            <a:picLocks noChangeAspect="1"/>
          </p:cNvPicPr>
          <p:nvPr/>
        </p:nvPicPr>
        <p:blipFill>
          <a:blip r:embed="rId4"/>
          <a:stretch>
            <a:fillRect/>
          </a:stretch>
        </p:blipFill>
        <p:spPr>
          <a:xfrm>
            <a:off x="-2046684" y="3075341"/>
            <a:ext cx="739136" cy="192250"/>
          </a:xfrm>
          <a:prstGeom prst="rect">
            <a:avLst/>
          </a:prstGeom>
        </p:spPr>
      </p:pic>
      <p:sp>
        <p:nvSpPr>
          <p:cNvPr id="31" name="TextBox 30">
            <a:extLst>
              <a:ext uri="{FF2B5EF4-FFF2-40B4-BE49-F238E27FC236}">
                <a16:creationId xmlns:a16="http://schemas.microsoft.com/office/drawing/2014/main" id="{FCEB65C7-120B-08CD-97FD-FB36810D7D0D}"/>
              </a:ext>
            </a:extLst>
          </p:cNvPr>
          <p:cNvSpPr txBox="1"/>
          <p:nvPr/>
        </p:nvSpPr>
        <p:spPr>
          <a:xfrm>
            <a:off x="-520607" y="7201162"/>
            <a:ext cx="11899545" cy="517065"/>
          </a:xfrm>
          <a:prstGeom prst="rect">
            <a:avLst/>
          </a:prstGeom>
          <a:solidFill>
            <a:srgbClr val="DBDBDB"/>
          </a:solidFill>
        </p:spPr>
        <p:txBody>
          <a:bodyPr wrap="square" lIns="182880" tIns="146304" rIns="182880" bIns="146304" rtlCol="0">
            <a:spAutoFit/>
          </a:bodyPr>
          <a:lstStyle/>
          <a:p>
            <a:pPr>
              <a:lnSpc>
                <a:spcPct val="90000"/>
              </a:lnSpc>
              <a:spcAft>
                <a:spcPts val="600"/>
              </a:spcAft>
            </a:pPr>
            <a:r>
              <a:rPr lang="en-CA" sz="1600" b="1">
                <a:gradFill>
                  <a:gsLst>
                    <a:gs pos="2917">
                      <a:schemeClr val="tx1"/>
                    </a:gs>
                    <a:gs pos="30000">
                      <a:schemeClr val="tx1"/>
                    </a:gs>
                  </a:gsLst>
                  <a:lin ang="5400000" scaled="0"/>
                </a:gradFill>
              </a:rPr>
              <a:t>💖</a:t>
            </a:r>
            <a:r>
              <a:rPr lang="en-CA" sz="1600">
                <a:gradFill>
                  <a:gsLst>
                    <a:gs pos="2917">
                      <a:schemeClr val="tx1"/>
                    </a:gs>
                    <a:gs pos="30000">
                      <a:schemeClr val="tx1"/>
                    </a:gs>
                  </a:gsLst>
                  <a:lin ang="5400000" scaled="0"/>
                </a:gradFill>
              </a:rPr>
              <a:t> </a:t>
            </a:r>
            <a:r>
              <a:rPr lang="en-CA" sz="1600" b="1">
                <a:gradFill>
                  <a:gsLst>
                    <a:gs pos="2917">
                      <a:schemeClr val="tx1"/>
                    </a:gs>
                    <a:gs pos="30000">
                      <a:schemeClr val="tx1"/>
                    </a:gs>
                  </a:gsLst>
                  <a:lin ang="5400000" scaled="0"/>
                </a:gradFill>
              </a:rPr>
              <a:t>Denis Molodtsov </a:t>
            </a:r>
            <a:r>
              <a:rPr lang="en-US" sz="1600">
                <a:solidFill>
                  <a:srgbClr val="1973B9"/>
                </a:solidFill>
                <a:latin typeface="Segoe UI"/>
                <a:ea typeface="+mn-lt"/>
                <a:cs typeface="+mn-lt"/>
              </a:rPr>
              <a:t>|</a:t>
            </a:r>
            <a:r>
              <a:rPr lang="en-US" sz="1600">
                <a:latin typeface="Segoe UI"/>
                <a:ea typeface="+mn-lt"/>
                <a:cs typeface="+mn-lt"/>
              </a:rPr>
              <a:t> @zerg00s, </a:t>
            </a:r>
            <a:r>
              <a:rPr lang="en-US" sz="1600" b="1" err="1">
                <a:latin typeface="Segoe UI"/>
                <a:ea typeface="+mn-lt"/>
                <a:cs typeface="+mn-lt"/>
              </a:rPr>
              <a:t>Abderahman</a:t>
            </a:r>
            <a:r>
              <a:rPr lang="en-US" sz="1600" b="1">
                <a:latin typeface="Segoe UI"/>
                <a:ea typeface="+mn-lt"/>
                <a:cs typeface="+mn-lt"/>
              </a:rPr>
              <a:t> </a:t>
            </a:r>
            <a:r>
              <a:rPr lang="en-US" sz="1600" b="1" err="1">
                <a:latin typeface="Segoe UI"/>
                <a:ea typeface="+mn-lt"/>
                <a:cs typeface="+mn-lt"/>
              </a:rPr>
              <a:t>Moujahid</a:t>
            </a:r>
            <a:r>
              <a:rPr lang="en-US" sz="1600">
                <a:latin typeface="Segoe UI"/>
                <a:ea typeface="+mn-lt"/>
                <a:cs typeface="+mn-lt"/>
              </a:rPr>
              <a:t> </a:t>
            </a:r>
            <a:r>
              <a:rPr lang="en-US" sz="1600">
                <a:solidFill>
                  <a:srgbClr val="1973B9"/>
                </a:solidFill>
                <a:latin typeface="Segoe UI"/>
                <a:ea typeface="+mn-lt"/>
                <a:cs typeface="+mn-lt"/>
              </a:rPr>
              <a:t>|</a:t>
            </a:r>
            <a:r>
              <a:rPr lang="en-US" sz="1600">
                <a:latin typeface="Segoe UI"/>
                <a:ea typeface="+mn-lt"/>
                <a:cs typeface="+mn-lt"/>
              </a:rPr>
              <a:t>  Abderahman88, </a:t>
            </a:r>
            <a:r>
              <a:rPr lang="en-US" sz="1600" b="1">
                <a:gradFill>
                  <a:gsLst>
                    <a:gs pos="2917">
                      <a:schemeClr val="tx1"/>
                    </a:gs>
                    <a:gs pos="30000">
                      <a:schemeClr val="tx1"/>
                    </a:gs>
                  </a:gsLst>
                  <a:lin ang="5400000" scaled="0"/>
                </a:gradFill>
                <a:latin typeface="Segoe UI"/>
                <a:ea typeface="+mn-lt"/>
                <a:cs typeface="+mn-lt"/>
              </a:rPr>
              <a:t>Milan </a:t>
            </a:r>
            <a:r>
              <a:rPr lang="en-US" sz="1600" b="1" err="1">
                <a:gradFill>
                  <a:gsLst>
                    <a:gs pos="2917">
                      <a:schemeClr val="tx1"/>
                    </a:gs>
                    <a:gs pos="30000">
                      <a:schemeClr val="tx1"/>
                    </a:gs>
                  </a:gsLst>
                  <a:lin ang="5400000" scaled="0"/>
                </a:gradFill>
                <a:latin typeface="Segoe UI"/>
                <a:ea typeface="+mn-lt"/>
                <a:cs typeface="+mn-lt"/>
              </a:rPr>
              <a:t>Holemans</a:t>
            </a:r>
            <a:r>
              <a:rPr lang="en-CA" sz="1600" b="1">
                <a:gradFill>
                  <a:gsLst>
                    <a:gs pos="2917">
                      <a:schemeClr val="tx1"/>
                    </a:gs>
                    <a:gs pos="30000">
                      <a:schemeClr val="tx1"/>
                    </a:gs>
                  </a:gsLst>
                  <a:lin ang="5400000" scaled="0"/>
                </a:gradFill>
              </a:rPr>
              <a:t> </a:t>
            </a:r>
            <a:r>
              <a:rPr lang="en-US" sz="1600">
                <a:solidFill>
                  <a:srgbClr val="1973B9"/>
                </a:solidFill>
                <a:latin typeface="Segoe UI"/>
                <a:ea typeface="+mn-lt"/>
                <a:cs typeface="+mn-lt"/>
              </a:rPr>
              <a:t>|</a:t>
            </a:r>
            <a:r>
              <a:rPr lang="en-US" sz="1600">
                <a:gradFill>
                  <a:gsLst>
                    <a:gs pos="2917">
                      <a:schemeClr val="tx1"/>
                    </a:gs>
                    <a:gs pos="30000">
                      <a:schemeClr val="tx1"/>
                    </a:gs>
                  </a:gsLst>
                  <a:lin ang="5400000" scaled="0"/>
                </a:gradFill>
                <a:latin typeface="Segoe UI"/>
                <a:ea typeface="+mn-lt"/>
                <a:cs typeface="+mn-lt"/>
              </a:rPr>
              <a:t> </a:t>
            </a:r>
            <a:r>
              <a:rPr lang="en-US" sz="1600" err="1">
                <a:gradFill>
                  <a:gsLst>
                    <a:gs pos="2917">
                      <a:schemeClr val="tx1"/>
                    </a:gs>
                    <a:gs pos="30000">
                      <a:schemeClr val="tx1"/>
                    </a:gs>
                  </a:gsLst>
                  <a:lin ang="5400000" scaled="0"/>
                </a:gradFill>
                <a:latin typeface="Segoe UI"/>
                <a:ea typeface="+mn-lt"/>
                <a:cs typeface="+mn-lt"/>
              </a:rPr>
              <a:t>milanholemans</a:t>
            </a:r>
            <a:endParaRPr lang="en-CA" sz="1600">
              <a:gradFill>
                <a:gsLst>
                  <a:gs pos="2917">
                    <a:schemeClr val="tx1"/>
                  </a:gs>
                  <a:gs pos="30000">
                    <a:schemeClr val="tx1"/>
                  </a:gs>
                </a:gsLst>
                <a:lin ang="5400000" scaled="0"/>
              </a:gradFill>
            </a:endParaRPr>
          </a:p>
        </p:txBody>
      </p:sp>
      <p:pic>
        <p:nvPicPr>
          <p:cNvPr id="45" name="Picture 44" descr="A picture containing meter, clock&#10;&#10;Description automatically generated">
            <a:extLst>
              <a:ext uri="{FF2B5EF4-FFF2-40B4-BE49-F238E27FC236}">
                <a16:creationId xmlns:a16="http://schemas.microsoft.com/office/drawing/2014/main" id="{78A08874-6278-CB32-E7F2-D2834EEFA8F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8476" y="2780720"/>
            <a:ext cx="473787" cy="437342"/>
          </a:xfrm>
          <a:prstGeom prst="rect">
            <a:avLst/>
          </a:prstGeom>
        </p:spPr>
      </p:pic>
      <p:pic>
        <p:nvPicPr>
          <p:cNvPr id="47" name="Picture 46" descr="A picture containing meter, clock&#10;&#10;Description automatically generated">
            <a:extLst>
              <a:ext uri="{FF2B5EF4-FFF2-40B4-BE49-F238E27FC236}">
                <a16:creationId xmlns:a16="http://schemas.microsoft.com/office/drawing/2014/main" id="{21375090-F5B0-6850-3359-584EB63DAD8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615497" y="5868731"/>
            <a:ext cx="473787" cy="437342"/>
          </a:xfrm>
          <a:prstGeom prst="rect">
            <a:avLst/>
          </a:prstGeom>
        </p:spPr>
      </p:pic>
      <p:pic>
        <p:nvPicPr>
          <p:cNvPr id="48" name="Picture 47" descr="A picture containing meter, clock&#10;&#10;Description automatically generated">
            <a:extLst>
              <a:ext uri="{FF2B5EF4-FFF2-40B4-BE49-F238E27FC236}">
                <a16:creationId xmlns:a16="http://schemas.microsoft.com/office/drawing/2014/main" id="{BC2590F4-879C-1B5B-9420-25DDC88442EB}"/>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650499" y="3267591"/>
            <a:ext cx="473787" cy="437342"/>
          </a:xfrm>
          <a:prstGeom prst="rect">
            <a:avLst/>
          </a:prstGeom>
        </p:spPr>
      </p:pic>
      <p:grpSp>
        <p:nvGrpSpPr>
          <p:cNvPr id="29" name="Group 28">
            <a:extLst>
              <a:ext uri="{FF2B5EF4-FFF2-40B4-BE49-F238E27FC236}">
                <a16:creationId xmlns:a16="http://schemas.microsoft.com/office/drawing/2014/main" id="{905E810B-16C6-F424-BD2B-ED0DA43F53DD}"/>
              </a:ext>
            </a:extLst>
          </p:cNvPr>
          <p:cNvGrpSpPr/>
          <p:nvPr/>
        </p:nvGrpSpPr>
        <p:grpSpPr>
          <a:xfrm>
            <a:off x="13600638" y="830624"/>
            <a:ext cx="7110606" cy="5581695"/>
            <a:chOff x="5924824" y="830624"/>
            <a:chExt cx="7110606" cy="5581695"/>
          </a:xfrm>
        </p:grpSpPr>
        <p:pic>
          <p:nvPicPr>
            <p:cNvPr id="4" name="Picture 2" descr="Web part preview">
              <a:extLst>
                <a:ext uri="{FF2B5EF4-FFF2-40B4-BE49-F238E27FC236}">
                  <a16:creationId xmlns:a16="http://schemas.microsoft.com/office/drawing/2014/main" id="{658AC9C1-93A4-4D2C-2DD3-3DFA73657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824" y="830624"/>
              <a:ext cx="3484796" cy="1653932"/>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4D9B73E1-F98A-6681-243C-F0B47F2B26F8}"/>
                </a:ext>
              </a:extLst>
            </p:cNvPr>
            <p:cNvPicPr>
              <a:picLocks noChangeAspect="1"/>
            </p:cNvPicPr>
            <p:nvPr/>
          </p:nvPicPr>
          <p:blipFill>
            <a:blip r:embed="rId6"/>
            <a:stretch>
              <a:fillRect/>
            </a:stretch>
          </p:blipFill>
          <p:spPr>
            <a:xfrm>
              <a:off x="5924824" y="2610603"/>
              <a:ext cx="3484796" cy="1685524"/>
            </a:xfrm>
            <a:prstGeom prst="rect">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4037CEA9-86B9-CF78-FA08-6E50D1175A07}"/>
                </a:ext>
              </a:extLst>
            </p:cNvPr>
            <p:cNvPicPr>
              <a:picLocks noChangeAspect="1"/>
            </p:cNvPicPr>
            <p:nvPr/>
          </p:nvPicPr>
          <p:blipFill>
            <a:blip r:embed="rId7"/>
            <a:stretch>
              <a:fillRect/>
            </a:stretch>
          </p:blipFill>
          <p:spPr>
            <a:xfrm>
              <a:off x="9550634" y="830624"/>
              <a:ext cx="3484796" cy="3599189"/>
            </a:xfrm>
            <a:prstGeom prst="rect">
              <a:avLst/>
            </a:prstGeom>
            <a:effectLst>
              <a:outerShdw blurRad="50800" dist="38100" dir="2700000" algn="tl" rotWithShape="0">
                <a:prstClr val="black">
                  <a:alpha val="40000"/>
                </a:prstClr>
              </a:outerShdw>
            </a:effectLst>
          </p:spPr>
        </p:pic>
        <p:pic>
          <p:nvPicPr>
            <p:cNvPr id="1028" name="Picture 4" descr="Filterable Image Gallery web part built on the SharePoint Framework using React">
              <a:extLst>
                <a:ext uri="{FF2B5EF4-FFF2-40B4-BE49-F238E27FC236}">
                  <a16:creationId xmlns:a16="http://schemas.microsoft.com/office/drawing/2014/main" id="{672A7377-9F58-EBFF-897E-18AD25141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9774" y="4429812"/>
              <a:ext cx="3459846" cy="1837243"/>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Page Navigator">
              <a:extLst>
                <a:ext uri="{FF2B5EF4-FFF2-40B4-BE49-F238E27FC236}">
                  <a16:creationId xmlns:a16="http://schemas.microsoft.com/office/drawing/2014/main" id="{96B55F4F-8D1F-1C12-B7BF-E108515FA1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0634" y="4501873"/>
              <a:ext cx="3484796" cy="191044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32" name="Picture 31">
            <a:extLst>
              <a:ext uri="{FF2B5EF4-FFF2-40B4-BE49-F238E27FC236}">
                <a16:creationId xmlns:a16="http://schemas.microsoft.com/office/drawing/2014/main" id="{F2B9B421-20EE-7C54-1B3B-14C71DBA3B5A}"/>
              </a:ext>
            </a:extLst>
          </p:cNvPr>
          <p:cNvPicPr>
            <a:picLocks noChangeAspect="1"/>
          </p:cNvPicPr>
          <p:nvPr/>
        </p:nvPicPr>
        <p:blipFill>
          <a:blip r:embed="rId10"/>
          <a:stretch>
            <a:fillRect/>
          </a:stretch>
        </p:blipFill>
        <p:spPr>
          <a:xfrm>
            <a:off x="4709191" y="198740"/>
            <a:ext cx="8573456" cy="6755940"/>
          </a:xfrm>
          <a:prstGeom prst="rect">
            <a:avLst/>
          </a:prstGeom>
          <a:scene3d>
            <a:camera prst="isometricOffAxis2Left"/>
            <a:lightRig rig="threePt" dir="t"/>
          </a:scene3d>
        </p:spPr>
      </p:pic>
      <p:sp>
        <p:nvSpPr>
          <p:cNvPr id="2" name="Title 1">
            <a:extLst>
              <a:ext uri="{FF2B5EF4-FFF2-40B4-BE49-F238E27FC236}">
                <a16:creationId xmlns:a16="http://schemas.microsoft.com/office/drawing/2014/main" id="{4EDF62F3-12E9-44F2-ADF4-F7AEA5750C8C}"/>
              </a:ext>
            </a:extLst>
          </p:cNvPr>
          <p:cNvSpPr>
            <a:spLocks noGrp="1" noRot="1" noMove="1" noResize="1" noEditPoints="1" noAdjustHandles="1" noChangeArrowheads="1" noChangeShapeType="1"/>
          </p:cNvSpPr>
          <p:nvPr>
            <p:ph type="title"/>
          </p:nvPr>
        </p:nvSpPr>
        <p:spPr>
          <a:xfrm>
            <a:off x="1011155" y="295274"/>
            <a:ext cx="11153048" cy="917575"/>
          </a:xfrm>
          <a:effectLst/>
        </p:spPr>
        <p:txBody>
          <a:bodyPr/>
          <a:lstStyle/>
          <a:p>
            <a:r>
              <a:rPr lang="en-US">
                <a:cs typeface="Segoe UI"/>
              </a:rPr>
              <a:t>PnP SPFx Samples</a:t>
            </a:r>
            <a:endParaRPr lang="en-US"/>
          </a:p>
        </p:txBody>
      </p:sp>
      <p:sp>
        <p:nvSpPr>
          <p:cNvPr id="3" name="Text Placeholder 2">
            <a:extLst>
              <a:ext uri="{FF2B5EF4-FFF2-40B4-BE49-F238E27FC236}">
                <a16:creationId xmlns:a16="http://schemas.microsoft.com/office/drawing/2014/main" id="{CBDC9C38-872E-4048-96FE-C321FEF21EC1}"/>
              </a:ext>
            </a:extLst>
          </p:cNvPr>
          <p:cNvSpPr>
            <a:spLocks noGrp="1" noRot="1" noMove="1" noResize="1" noEditPoints="1" noAdjustHandles="1" noChangeArrowheads="1" noChangeShapeType="1"/>
          </p:cNvSpPr>
          <p:nvPr>
            <p:ph type="body" sz="quarter" idx="10"/>
          </p:nvPr>
        </p:nvSpPr>
        <p:spPr>
          <a:xfrm>
            <a:off x="254888" y="1132102"/>
            <a:ext cx="5963349" cy="5545181"/>
          </a:xfrm>
        </p:spPr>
        <p:txBody>
          <a:bodyPr vert="horz" wrap="square" lIns="146304" tIns="91440" rIns="146304" bIns="91440" rtlCol="0" anchor="t">
            <a:noAutofit/>
          </a:bodyPr>
          <a:lstStyle/>
          <a:p>
            <a:pPr lvl="1">
              <a:lnSpc>
                <a:spcPct val="100000"/>
              </a:lnSpc>
              <a:spcBef>
                <a:spcPts val="384"/>
              </a:spcBef>
            </a:pPr>
            <a:r>
              <a:rPr lang="en-US" sz="2000" b="1" dirty="0">
                <a:cs typeface="Segoe UI"/>
                <a:hlinkClick r:id="rId11"/>
              </a:rPr>
              <a:t>https://aka.ms/spfx-extensions</a:t>
            </a:r>
            <a:r>
              <a:rPr lang="en-US" sz="2000" b="1" dirty="0">
                <a:cs typeface="Segoe UI"/>
              </a:rPr>
              <a:t> </a:t>
            </a:r>
          </a:p>
          <a:p>
            <a:pPr marL="285750" indent="-285750">
              <a:buFont typeface="Arial" panose="05000000000000000000" pitchFamily="2" charset="2"/>
              <a:buChar char="•"/>
            </a:pPr>
            <a:r>
              <a:rPr lang="en-US" sz="2000" dirty="0">
                <a:latin typeface="+mn-lt"/>
                <a:ea typeface="+mn-lt"/>
                <a:cs typeface="+mn-lt"/>
              </a:rPr>
              <a:t>Contributions welcome</a:t>
            </a:r>
          </a:p>
          <a:p>
            <a:pPr marL="285750" indent="-285750">
              <a:buFont typeface="Arial" panose="05000000000000000000" pitchFamily="2" charset="2"/>
              <a:buChar char="•"/>
            </a:pPr>
            <a:endParaRPr lang="en-US" sz="2000" b="1" dirty="0">
              <a:cs typeface="Segoe UI"/>
            </a:endParaRPr>
          </a:p>
          <a:p>
            <a:pPr lvl="1">
              <a:lnSpc>
                <a:spcPct val="100000"/>
              </a:lnSpc>
              <a:spcBef>
                <a:spcPts val="384"/>
              </a:spcBef>
            </a:pPr>
            <a:r>
              <a:rPr lang="en-US" sz="2000" b="1" dirty="0">
                <a:cs typeface="Segoe UI"/>
                <a:hlinkClick r:id="rId12"/>
              </a:rPr>
              <a:t>https://aka.ms/spfx-webparts</a:t>
            </a:r>
            <a:r>
              <a:rPr lang="en-US" sz="2000" b="1" dirty="0">
                <a:cs typeface="Segoe UI"/>
              </a:rPr>
              <a:t> </a:t>
            </a:r>
            <a:endParaRPr lang="en-US" sz="2000" b="1" dirty="0">
              <a:ea typeface="+mn-lt"/>
              <a:cs typeface="+mn-lt"/>
            </a:endParaRPr>
          </a:p>
          <a:p>
            <a:pPr marL="285750" indent="-285750">
              <a:buFont typeface="Arial" panose="05000000000000000000" pitchFamily="2" charset="2"/>
              <a:buChar char="•"/>
            </a:pPr>
            <a:r>
              <a:rPr lang="en-US" sz="2000" b="1" dirty="0">
                <a:latin typeface="+mn-lt"/>
                <a:ea typeface="+mn-lt"/>
                <a:cs typeface="+mn-lt"/>
              </a:rPr>
              <a:t>Frequently Asked Questions with </a:t>
            </a:r>
            <a:br>
              <a:rPr lang="en-US" sz="2000" b="1" dirty="0">
                <a:latin typeface="+mn-lt"/>
                <a:ea typeface="+mn-lt"/>
                <a:cs typeface="+mn-lt"/>
              </a:rPr>
            </a:br>
            <a:r>
              <a:rPr lang="en-US" sz="2000" b="1" dirty="0">
                <a:latin typeface="+mn-lt"/>
                <a:ea typeface="+mn-lt"/>
                <a:cs typeface="+mn-lt"/>
              </a:rPr>
              <a:t>Property Field Collection Data</a:t>
            </a:r>
            <a:br>
              <a:rPr lang="en-US" sz="2000" b="1" dirty="0">
                <a:latin typeface="+mn-lt"/>
                <a:ea typeface="+mn-lt"/>
                <a:cs typeface="+mn-lt"/>
              </a:rPr>
            </a:br>
            <a:r>
              <a:rPr lang="en-US" sz="2000" dirty="0">
                <a:latin typeface="Segoe UI"/>
                <a:ea typeface="+mn-lt"/>
                <a:cs typeface="+mn-lt"/>
              </a:rPr>
              <a:t>Arun Kumar Perumal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err="1">
                <a:latin typeface="Segoe UI"/>
                <a:ea typeface="+mn-lt"/>
                <a:cs typeface="+mn-lt"/>
              </a:rPr>
              <a:t>arunkumarperumal</a:t>
            </a:r>
            <a:endParaRPr lang="en-US" sz="2000" dirty="0">
              <a:latin typeface="Segoe UI"/>
              <a:ea typeface="+mn-lt"/>
              <a:cs typeface="+mn-lt"/>
            </a:endParaRPr>
          </a:p>
          <a:p>
            <a:pPr marL="285750" indent="-285750">
              <a:buFont typeface="Arial" panose="05000000000000000000" pitchFamily="2" charset="2"/>
              <a:buChar char="•"/>
            </a:pPr>
            <a:r>
              <a:rPr lang="en-US" sz="2000" b="1" dirty="0">
                <a:latin typeface="+mn-lt"/>
                <a:ea typeface="+mn-lt"/>
                <a:cs typeface="+mn-lt"/>
              </a:rPr>
              <a:t>Pages Hierarchy</a:t>
            </a:r>
            <a:br>
              <a:rPr lang="en-US" sz="2000" b="1" dirty="0">
                <a:latin typeface="+mn-lt"/>
                <a:ea typeface="+mn-lt"/>
                <a:cs typeface="+mn-lt"/>
              </a:rPr>
            </a:br>
            <a:r>
              <a:rPr lang="en-US" sz="2000" dirty="0">
                <a:latin typeface="Segoe UI"/>
                <a:ea typeface="+mn-lt"/>
                <a:cs typeface="+mn-lt"/>
              </a:rPr>
              <a:t>Nick Brown </a:t>
            </a:r>
            <a:r>
              <a:rPr lang="en-US" sz="2000" dirty="0">
                <a:solidFill>
                  <a:srgbClr val="1973B9"/>
                </a:solidFill>
                <a:latin typeface="Segoe UI"/>
                <a:ea typeface="+mn-lt"/>
                <a:cs typeface="+mn-lt"/>
              </a:rPr>
              <a:t>|</a:t>
            </a:r>
            <a:r>
              <a:rPr lang="en-US" sz="2000" dirty="0">
                <a:latin typeface="Segoe UI"/>
                <a:ea typeface="+mn-lt"/>
                <a:cs typeface="+mn-lt"/>
              </a:rPr>
              <a:t> @techienickb</a:t>
            </a:r>
          </a:p>
          <a:p>
            <a:pPr marL="285750" indent="-285750">
              <a:buFont typeface="Arial" panose="05000000000000000000" pitchFamily="2" charset="2"/>
              <a:buChar char="•"/>
            </a:pPr>
            <a:r>
              <a:rPr lang="en-US" sz="2000" b="1" dirty="0">
                <a:latin typeface="Segoe UI"/>
                <a:ea typeface="+mn-lt"/>
                <a:cs typeface="+mn-lt"/>
              </a:rPr>
              <a:t>My Awards</a:t>
            </a:r>
            <a:br>
              <a:rPr lang="en-US" sz="2000" dirty="0">
                <a:latin typeface="Segoe UI"/>
                <a:ea typeface="+mn-lt"/>
                <a:cs typeface="+mn-lt"/>
              </a:rPr>
            </a:br>
            <a:r>
              <a:rPr lang="en-US" sz="2000" dirty="0">
                <a:latin typeface="Segoe UI"/>
                <a:ea typeface="+mn-lt"/>
                <a:cs typeface="+mn-lt"/>
              </a:rPr>
              <a:t>Luis </a:t>
            </a:r>
            <a:r>
              <a:rPr lang="en-US" sz="2000" dirty="0" err="1">
                <a:latin typeface="Segoe UI"/>
                <a:ea typeface="+mn-lt"/>
                <a:cs typeface="+mn-lt"/>
              </a:rPr>
              <a:t>Mañez</a:t>
            </a:r>
            <a:r>
              <a:rPr lang="en-US" sz="2000" dirty="0">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@luismanez</a:t>
            </a:r>
          </a:p>
          <a:p>
            <a:pPr marL="285750" indent="-285750">
              <a:buFont typeface="Arial" panose="05000000000000000000" pitchFamily="2" charset="2"/>
              <a:buChar char="•"/>
            </a:pPr>
            <a:r>
              <a:rPr lang="en-US" sz="2000" b="1" dirty="0">
                <a:latin typeface="Segoe UI"/>
                <a:ea typeface="+mn-lt"/>
                <a:cs typeface="+mn-lt"/>
              </a:rPr>
              <a:t>Filterable Image Gallery</a:t>
            </a:r>
            <a:br>
              <a:rPr lang="en-US" sz="2000" dirty="0">
                <a:latin typeface="Segoe UI"/>
                <a:ea typeface="+mn-lt"/>
                <a:cs typeface="+mn-lt"/>
              </a:rPr>
            </a:br>
            <a:r>
              <a:rPr lang="en-US" sz="2000" dirty="0">
                <a:latin typeface="Segoe UI"/>
                <a:ea typeface="+mn-lt"/>
                <a:cs typeface="+mn-lt"/>
              </a:rPr>
              <a:t>Ari </a:t>
            </a:r>
            <a:r>
              <a:rPr lang="en-US" sz="2000" dirty="0" err="1">
                <a:latin typeface="Segoe UI"/>
                <a:ea typeface="+mn-lt"/>
                <a:cs typeface="+mn-lt"/>
              </a:rPr>
              <a:t>Gunawan</a:t>
            </a:r>
            <a:r>
              <a:rPr lang="en-US" sz="2000" dirty="0">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err="1">
                <a:latin typeface="Segoe UI"/>
                <a:ea typeface="+mn-lt"/>
                <a:cs typeface="+mn-lt"/>
              </a:rPr>
              <a:t>arigunawan</a:t>
            </a:r>
            <a:endParaRPr lang="en-US" sz="2000" dirty="0">
              <a:latin typeface="Segoe UI"/>
              <a:ea typeface="+mn-lt"/>
              <a:cs typeface="+mn-lt"/>
            </a:endParaRPr>
          </a:p>
          <a:p>
            <a:pPr marL="285750" indent="-285750">
              <a:buFont typeface="Arial" panose="05000000000000000000" pitchFamily="2" charset="2"/>
              <a:buChar char="•"/>
            </a:pPr>
            <a:r>
              <a:rPr lang="en-US" sz="2000" b="1" dirty="0">
                <a:latin typeface="Segoe UI"/>
                <a:ea typeface="+mn-lt"/>
                <a:cs typeface="+mn-lt"/>
              </a:rPr>
              <a:t>Page Navigator</a:t>
            </a:r>
            <a:br>
              <a:rPr lang="en-US" sz="2000" dirty="0">
                <a:latin typeface="Segoe UI"/>
                <a:ea typeface="+mn-lt"/>
                <a:cs typeface="+mn-lt"/>
              </a:rPr>
            </a:br>
            <a:r>
              <a:rPr lang="en-US" sz="2000" dirty="0" err="1">
                <a:latin typeface="Segoe UI"/>
                <a:ea typeface="+mn-lt"/>
                <a:cs typeface="+mn-lt"/>
              </a:rPr>
              <a:t>Jasey</a:t>
            </a:r>
            <a:r>
              <a:rPr lang="en-US" sz="2000" dirty="0">
                <a:latin typeface="Segoe UI"/>
                <a:ea typeface="+mn-lt"/>
                <a:cs typeface="+mn-lt"/>
              </a:rPr>
              <a:t> </a:t>
            </a:r>
            <a:r>
              <a:rPr lang="en-US" sz="2000" dirty="0" err="1">
                <a:latin typeface="Segoe UI"/>
                <a:ea typeface="+mn-lt"/>
                <a:cs typeface="+mn-lt"/>
              </a:rPr>
              <a:t>Waegebaert</a:t>
            </a:r>
            <a:r>
              <a:rPr lang="en-US" sz="2000" dirty="0">
                <a:latin typeface="Segoe UI"/>
                <a:ea typeface="+mn-lt"/>
                <a:cs typeface="+mn-lt"/>
              </a:rPr>
              <a:t> </a:t>
            </a:r>
            <a:r>
              <a:rPr lang="en-US" sz="2000" dirty="0">
                <a:solidFill>
                  <a:srgbClr val="1973B9"/>
                </a:solidFill>
                <a:latin typeface="Segoe UI"/>
                <a:ea typeface="+mn-lt"/>
                <a:cs typeface="+mn-lt"/>
              </a:rPr>
              <a:t>|</a:t>
            </a:r>
            <a:r>
              <a:rPr lang="en-US" sz="2000" dirty="0">
                <a:latin typeface="Segoe UI"/>
                <a:ea typeface="+mn-lt"/>
                <a:cs typeface="+mn-lt"/>
              </a:rPr>
              <a:t> </a:t>
            </a:r>
            <a:r>
              <a:rPr lang="en-US" sz="2000" dirty="0" err="1">
                <a:latin typeface="Segoe UI"/>
                <a:ea typeface="+mn-lt"/>
                <a:cs typeface="+mn-lt"/>
              </a:rPr>
              <a:t>Jwaegebaert</a:t>
            </a:r>
            <a:endParaRPr lang="en-US" sz="2000" dirty="0">
              <a:latin typeface="Segoe UI"/>
              <a:ea typeface="+mn-lt"/>
              <a:cs typeface="+mn-lt"/>
            </a:endParaRPr>
          </a:p>
          <a:p>
            <a:pPr marL="285750" indent="-285750">
              <a:buFont typeface="Arial" panose="05000000000000000000" pitchFamily="2" charset="2"/>
              <a:buChar char="•"/>
            </a:pPr>
            <a:r>
              <a:rPr lang="en-US" sz="2000" b="1" dirty="0">
                <a:latin typeface="Segoe UI"/>
                <a:ea typeface="+mn-lt"/>
                <a:cs typeface="+mn-lt"/>
              </a:rPr>
              <a:t>ACE Strategy Pattern</a:t>
            </a:r>
            <a:br>
              <a:rPr lang="en-US" sz="2000" dirty="0">
                <a:latin typeface="Segoe UI"/>
                <a:ea typeface="+mn-lt"/>
                <a:cs typeface="+mn-lt"/>
              </a:rPr>
            </a:br>
            <a:r>
              <a:rPr lang="en-US" sz="2000" dirty="0">
                <a:latin typeface="Segoe UI"/>
                <a:ea typeface="+mn-lt"/>
                <a:cs typeface="+mn-lt"/>
              </a:rPr>
              <a:t>Marcin Wojciechowski </a:t>
            </a:r>
            <a:r>
              <a:rPr lang="en-US" sz="2000" dirty="0">
                <a:solidFill>
                  <a:srgbClr val="1973B9"/>
                </a:solidFill>
                <a:latin typeface="Segoe UI"/>
                <a:ea typeface="+mn-lt"/>
                <a:cs typeface="+mn-lt"/>
              </a:rPr>
              <a:t>|</a:t>
            </a:r>
            <a:r>
              <a:rPr lang="en-US" sz="2000" dirty="0">
                <a:latin typeface="Segoe UI"/>
                <a:ea typeface="+mn-lt"/>
                <a:cs typeface="+mn-lt"/>
              </a:rPr>
              <a:t> @mgwojciech</a:t>
            </a:r>
          </a:p>
          <a:p>
            <a:pPr marL="285750" indent="-285750">
              <a:buFont typeface="Arial" panose="05000000000000000000" pitchFamily="2" charset="2"/>
              <a:buChar char="•"/>
            </a:pPr>
            <a:endParaRPr lang="en-US" sz="2000" dirty="0">
              <a:latin typeface="Segoe UI"/>
              <a:ea typeface="+mn-lt"/>
              <a:cs typeface="+mn-lt"/>
            </a:endParaRPr>
          </a:p>
          <a:p>
            <a:pPr marL="285750" indent="-285750">
              <a:buFont typeface="Arial" panose="05000000000000000000" pitchFamily="2" charset="2"/>
              <a:buChar char="•"/>
            </a:pPr>
            <a:endParaRPr lang="en-US" sz="2000" dirty="0">
              <a:latin typeface="Segoe UI"/>
              <a:ea typeface="+mn-lt"/>
              <a:cs typeface="+mn-lt"/>
            </a:endParaRPr>
          </a:p>
          <a:p>
            <a:pPr marL="285750" indent="-285750">
              <a:buFont typeface="Arial" panose="05000000000000000000" pitchFamily="2" charset="2"/>
              <a:buChar char="•"/>
            </a:pPr>
            <a:endParaRPr lang="en-US" sz="2000" dirty="0">
              <a:latin typeface="Segoe UI"/>
              <a:ea typeface="+mn-lt"/>
              <a:cs typeface="+mn-lt"/>
            </a:endParaRPr>
          </a:p>
          <a:p>
            <a:pPr marL="285750" indent="-285750">
              <a:buFont typeface="Arial" panose="05000000000000000000" pitchFamily="2" charset="2"/>
              <a:buChar char="•"/>
            </a:pPr>
            <a:endParaRPr lang="en-US" sz="2000" dirty="0">
              <a:latin typeface="Segoe UI"/>
              <a:ea typeface="+mn-lt"/>
              <a:cs typeface="+mn-lt"/>
            </a:endParaRPr>
          </a:p>
          <a:p>
            <a:pPr marL="285750" indent="-285750">
              <a:buFont typeface="Arial" panose="05000000000000000000" pitchFamily="2" charset="2"/>
              <a:buChar char="•"/>
            </a:pPr>
            <a:endParaRPr lang="en-US" sz="2000" dirty="0">
              <a:latin typeface="Segoe UI"/>
              <a:ea typeface="+mn-lt"/>
              <a:cs typeface="+mn-lt"/>
            </a:endParaRPr>
          </a:p>
          <a:p>
            <a:pPr marL="285750" indent="-285750">
              <a:buFont typeface="Arial" panose="05000000000000000000" pitchFamily="2" charset="2"/>
              <a:buChar char="•"/>
            </a:pPr>
            <a:endParaRPr lang="en-US" sz="2000" dirty="0">
              <a:latin typeface="Segoe UI"/>
              <a:ea typeface="+mn-lt"/>
              <a:cs typeface="+mn-lt"/>
            </a:endParaRPr>
          </a:p>
          <a:p>
            <a:pPr marL="285750" indent="-285750">
              <a:buFont typeface="Arial" panose="05000000000000000000" pitchFamily="2" charset="2"/>
              <a:buChar char="•"/>
            </a:pPr>
            <a:endParaRPr lang="en-US" sz="2000" dirty="0">
              <a:latin typeface="Segoe UI"/>
              <a:ea typeface="+mn-lt"/>
              <a:cs typeface="+mn-lt"/>
            </a:endParaRPr>
          </a:p>
          <a:p>
            <a:pPr marL="285750" indent="-285750">
              <a:buFont typeface="Arial" panose="05000000000000000000" pitchFamily="2" charset="2"/>
              <a:buChar char="•"/>
            </a:pPr>
            <a:endParaRPr lang="en-US" sz="2000" dirty="0">
              <a:latin typeface="Segoe UI"/>
              <a:ea typeface="+mn-lt"/>
              <a:cs typeface="+mn-lt"/>
            </a:endParaRPr>
          </a:p>
          <a:p>
            <a:pPr marL="285750" indent="-285750">
              <a:buFont typeface="Arial" panose="05000000000000000000" pitchFamily="2" charset="2"/>
              <a:buChar char="•"/>
            </a:pPr>
            <a:endParaRPr lang="en-US" sz="2000" dirty="0">
              <a:latin typeface="Segoe UI"/>
              <a:ea typeface="+mn-lt"/>
              <a:cs typeface="+mn-lt"/>
            </a:endParaRPr>
          </a:p>
          <a:p>
            <a:pPr marL="285750" indent="-285750">
              <a:buFont typeface="Arial" panose="05000000000000000000" pitchFamily="2" charset="2"/>
              <a:buChar char="•"/>
            </a:pPr>
            <a:endParaRPr lang="en-US" sz="2000" dirty="0">
              <a:latin typeface="Segoe UI"/>
              <a:ea typeface="+mn-lt"/>
              <a:cs typeface="+mn-lt"/>
            </a:endParaRPr>
          </a:p>
          <a:p>
            <a:pPr marL="285750" indent="-285750">
              <a:buFont typeface="Arial" panose="05000000000000000000" pitchFamily="2" charset="2"/>
              <a:buChar char="•"/>
            </a:pPr>
            <a:endParaRPr lang="en-US" sz="2000" dirty="0">
              <a:latin typeface="Segoe UI"/>
              <a:ea typeface="+mn-lt"/>
              <a:cs typeface="+mn-lt"/>
            </a:endParaRPr>
          </a:p>
        </p:txBody>
      </p:sp>
    </p:spTree>
    <p:extLst>
      <p:ext uri="{BB962C8B-B14F-4D97-AF65-F5344CB8AC3E}">
        <p14:creationId xmlns:p14="http://schemas.microsoft.com/office/powerpoint/2010/main" val="11834899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963349" cy="5545181"/>
          </a:xfrm>
        </p:spPr>
        <p:txBody>
          <a:bodyPr vert="horz" wrap="square" lIns="146304" tIns="91440" rIns="146304" bIns="91440" rtlCol="0" anchor="t">
            <a:noAutofit/>
          </a:bodyPr>
          <a:lstStyle/>
          <a:p>
            <a:pPr lvl="1"/>
            <a:r>
              <a:rPr lang="en-US" sz="2000" b="1" dirty="0">
                <a:cs typeface="Segoe UI"/>
                <a:hlinkClick r:id="rId3"/>
              </a:rPr>
              <a:t>https://aka.ms/spfx-aces</a:t>
            </a:r>
            <a:r>
              <a:rPr lang="en-US" sz="2000" b="1" dirty="0">
                <a:cs typeface="Segoe UI"/>
              </a:rPr>
              <a:t> </a:t>
            </a:r>
          </a:p>
          <a:p>
            <a:pPr lvl="1"/>
            <a:endParaRPr lang="en-US" sz="2000" b="1" dirty="0">
              <a:ea typeface="+mn-lt"/>
              <a:cs typeface="+mn-lt"/>
            </a:endParaRPr>
          </a:p>
          <a:p>
            <a:pPr lvl="1"/>
            <a:r>
              <a:rPr lang="en-US" sz="2000" b="1" dirty="0">
                <a:ea typeface="+mn-lt"/>
                <a:cs typeface="+mn-lt"/>
              </a:rPr>
              <a:t>UPDATES:</a:t>
            </a:r>
          </a:p>
          <a:p>
            <a:pPr marL="285750" indent="-285750">
              <a:buFont typeface="Arial" panose="05000000000000000000" pitchFamily="2" charset="2"/>
              <a:buChar char="•"/>
            </a:pPr>
            <a:r>
              <a:rPr lang="en-US" sz="2000" b="1" dirty="0">
                <a:latin typeface="+mn-lt"/>
                <a:ea typeface="+mn-lt"/>
                <a:cs typeface="+mn-lt"/>
              </a:rPr>
              <a:t>Office Locations – Image Card</a:t>
            </a:r>
          </a:p>
          <a:p>
            <a:pPr marL="285750" indent="-285750">
              <a:buFont typeface="Arial" panose="05000000000000000000" pitchFamily="2" charset="2"/>
              <a:buChar char="•"/>
            </a:pPr>
            <a:r>
              <a:rPr lang="en-US" sz="2000" b="1" dirty="0">
                <a:latin typeface="+mn-lt"/>
                <a:ea typeface="+mn-lt"/>
                <a:cs typeface="+mn-lt"/>
              </a:rPr>
              <a:t>Unread Emails – Primary Text Card </a:t>
            </a:r>
          </a:p>
          <a:p>
            <a:pPr marL="285750" indent="-285750">
              <a:buFont typeface="Arial" panose="05000000000000000000" pitchFamily="2" charset="2"/>
              <a:buChar char="•"/>
            </a:pPr>
            <a:r>
              <a:rPr lang="en-US" sz="2000" b="1" dirty="0">
                <a:latin typeface="+mn-lt"/>
                <a:ea typeface="+mn-lt"/>
                <a:cs typeface="+mn-lt"/>
              </a:rPr>
              <a:t>My Calendar Plan – Primary Text Card</a:t>
            </a:r>
          </a:p>
          <a:p>
            <a:pPr marL="285750" indent="-285750">
              <a:buFont typeface="Arial" panose="05000000000000000000" pitchFamily="2" charset="2"/>
              <a:buChar char="•"/>
            </a:pPr>
            <a:r>
              <a:rPr lang="en-US" sz="2000" b="1" dirty="0">
                <a:latin typeface="+mn-lt"/>
                <a:ea typeface="+mn-lt"/>
                <a:cs typeface="+mn-lt"/>
              </a:rPr>
              <a:t>News Feed – Primary Text Card</a:t>
            </a:r>
            <a:br>
              <a:rPr lang="en-US" sz="2000" b="1" dirty="0">
                <a:latin typeface="+mn-lt"/>
                <a:ea typeface="+mn-lt"/>
                <a:cs typeface="+mn-lt"/>
              </a:rPr>
            </a:br>
            <a:r>
              <a:rPr lang="en-US" sz="2000" dirty="0">
                <a:latin typeface="+mn-lt"/>
                <a:ea typeface="+mn-lt"/>
                <a:cs typeface="+mn-lt"/>
              </a:rPr>
              <a:t>Nick Brown | @techienickb</a:t>
            </a:r>
          </a:p>
          <a:p>
            <a:pPr marL="285750" indent="-285750">
              <a:buFont typeface="Arial" panose="05000000000000000000" pitchFamily="2" charset="2"/>
              <a:buChar char="•"/>
            </a:pPr>
            <a:endParaRPr lang="en-US" sz="2000" b="1" dirty="0">
              <a:latin typeface="+mn-lt"/>
              <a:ea typeface="+mn-lt"/>
              <a:cs typeface="+mn-lt"/>
            </a:endParaRPr>
          </a:p>
          <a:p>
            <a:pPr marL="285750" indent="-285750">
              <a:buFont typeface="Arial" panose="05000000000000000000" pitchFamily="2" charset="2"/>
              <a:buChar char="•"/>
            </a:pPr>
            <a:endParaRPr lang="en-US" sz="2000" b="1" dirty="0">
              <a:latin typeface="+mn-lt"/>
              <a:ea typeface="+mn-lt"/>
              <a:cs typeface="+mn-lt"/>
            </a:endParaRPr>
          </a:p>
          <a:p>
            <a:pPr marL="285750" indent="-285750">
              <a:buFont typeface="Arial" panose="05000000000000000000" pitchFamily="2" charset="2"/>
              <a:buChar char="•"/>
            </a:pPr>
            <a:endParaRPr lang="en-US" sz="2000" b="1" dirty="0">
              <a:latin typeface="+mn-lt"/>
              <a:ea typeface="+mn-lt"/>
              <a:cs typeface="+mn-lt"/>
            </a:endParaRPr>
          </a:p>
          <a:p>
            <a:pPr algn="ctr"/>
            <a:r>
              <a:rPr lang="en-US" sz="2000" b="1" dirty="0">
                <a:solidFill>
                  <a:srgbClr val="0078D4"/>
                </a:solidFill>
                <a:latin typeface="+mn-lt"/>
                <a:ea typeface="+mn-lt"/>
                <a:cs typeface="+mn-lt"/>
              </a:rPr>
              <a:t>Additional PR's Being Processed</a:t>
            </a:r>
            <a:endParaRPr lang="en-US" sz="2000" dirty="0">
              <a:solidFill>
                <a:srgbClr val="0078D4"/>
              </a:solidFill>
              <a:latin typeface="Segoe UI"/>
              <a:ea typeface="+mn-lt"/>
              <a:cs typeface="Segoe UI"/>
            </a:endParaRPr>
          </a:p>
          <a:p>
            <a:pPr algn="ctr"/>
            <a:r>
              <a:rPr lang="en-US" sz="2000" b="1" dirty="0">
                <a:solidFill>
                  <a:srgbClr val="0078D4"/>
                </a:solidFill>
                <a:latin typeface="Segoe UI"/>
                <a:ea typeface="+mn-lt"/>
                <a:cs typeface="Segoe UI"/>
              </a:rPr>
              <a:t>*** We Love New Samples ***</a:t>
            </a: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descr="A picture containing meter, clock&#10;&#10;Description automatically generated">
            <a:extLst>
              <a:ext uri="{FF2B5EF4-FFF2-40B4-BE49-F238E27FC236}">
                <a16:creationId xmlns:a16="http://schemas.microsoft.com/office/drawing/2014/main" id="{4B3DC786-3281-49CB-990F-C9AF6A1EF34D}"/>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16466" y="3777208"/>
            <a:ext cx="473787" cy="437342"/>
          </a:xfrm>
          <a:prstGeom prst="rect">
            <a:avLst/>
          </a:prstGeom>
        </p:spPr>
      </p:pic>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5" name="Picture 34" descr="A picture containing meter, clock&#10;&#10;Description automatically generated">
            <a:extLst>
              <a:ext uri="{FF2B5EF4-FFF2-40B4-BE49-F238E27FC236}">
                <a16:creationId xmlns:a16="http://schemas.microsoft.com/office/drawing/2014/main" id="{3EA1BE2F-C398-4574-953D-B75DC66915F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138503" y="4659808"/>
            <a:ext cx="473787" cy="437342"/>
          </a:xfrm>
          <a:prstGeom prst="rect">
            <a:avLst/>
          </a:prstGeom>
        </p:spPr>
      </p:pic>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pic>
        <p:nvPicPr>
          <p:cNvPr id="20" name="Picture 19">
            <a:extLst>
              <a:ext uri="{FF2B5EF4-FFF2-40B4-BE49-F238E27FC236}">
                <a16:creationId xmlns:a16="http://schemas.microsoft.com/office/drawing/2014/main" id="{9B2A0845-6AF2-4F39-91A2-30BF3EA9B2DB}"/>
              </a:ext>
            </a:extLst>
          </p:cNvPr>
          <p:cNvPicPr>
            <a:picLocks noChangeAspect="1"/>
          </p:cNvPicPr>
          <p:nvPr/>
        </p:nvPicPr>
        <p:blipFill rotWithShape="1">
          <a:blip r:embed="rId5"/>
          <a:srcRect l="1746" t="7536" r="2146"/>
          <a:stretch/>
        </p:blipFill>
        <p:spPr>
          <a:xfrm>
            <a:off x="-4472377" y="509732"/>
            <a:ext cx="917260" cy="216657"/>
          </a:xfrm>
          <a:prstGeom prst="rect">
            <a:avLst/>
          </a:prstGeom>
        </p:spPr>
      </p:pic>
      <p:pic>
        <p:nvPicPr>
          <p:cNvPr id="30" name="Picture 29" descr="A picture containing meter, clock&#10;&#10;Description automatically generated">
            <a:extLst>
              <a:ext uri="{FF2B5EF4-FFF2-40B4-BE49-F238E27FC236}">
                <a16:creationId xmlns:a16="http://schemas.microsoft.com/office/drawing/2014/main" id="{FE3E4880-8246-4225-8227-50B90546E26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42368" y="3400512"/>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040521"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1" name="Picture 40">
            <a:extLst>
              <a:ext uri="{FF2B5EF4-FFF2-40B4-BE49-F238E27FC236}">
                <a16:creationId xmlns:a16="http://schemas.microsoft.com/office/drawing/2014/main" id="{48217581-ED70-47B6-9458-1D5026B47036}"/>
              </a:ext>
            </a:extLst>
          </p:cNvPr>
          <p:cNvPicPr>
            <a:picLocks noChangeAspect="1"/>
          </p:cNvPicPr>
          <p:nvPr/>
        </p:nvPicPr>
        <p:blipFill rotWithShape="1">
          <a:blip r:embed="rId5"/>
          <a:srcRect l="1746" t="7536" r="2146"/>
          <a:stretch/>
        </p:blipFill>
        <p:spPr>
          <a:xfrm>
            <a:off x="-6504802" y="3231537"/>
            <a:ext cx="917260" cy="216657"/>
          </a:xfrm>
          <a:prstGeom prst="rect">
            <a:avLst/>
          </a:prstGeom>
        </p:spPr>
      </p:pic>
      <p:pic>
        <p:nvPicPr>
          <p:cNvPr id="42" name="Picture 41">
            <a:extLst>
              <a:ext uri="{FF2B5EF4-FFF2-40B4-BE49-F238E27FC236}">
                <a16:creationId xmlns:a16="http://schemas.microsoft.com/office/drawing/2014/main" id="{C1D92697-A3F3-4C62-AFB8-F4772E07A236}"/>
              </a:ext>
            </a:extLst>
          </p:cNvPr>
          <p:cNvPicPr>
            <a:picLocks noChangeAspect="1"/>
          </p:cNvPicPr>
          <p:nvPr/>
        </p:nvPicPr>
        <p:blipFill rotWithShape="1">
          <a:blip r:embed="rId5"/>
          <a:srcRect l="1746" t="7536" r="2146"/>
          <a:stretch/>
        </p:blipFill>
        <p:spPr>
          <a:xfrm>
            <a:off x="-4986085" y="3828111"/>
            <a:ext cx="917260" cy="216657"/>
          </a:xfrm>
          <a:prstGeom prst="rect">
            <a:avLst/>
          </a:prstGeom>
        </p:spPr>
      </p:pic>
      <p:pic>
        <p:nvPicPr>
          <p:cNvPr id="43" name="Picture 42">
            <a:extLst>
              <a:ext uri="{FF2B5EF4-FFF2-40B4-BE49-F238E27FC236}">
                <a16:creationId xmlns:a16="http://schemas.microsoft.com/office/drawing/2014/main" id="{0B52C034-3851-49FA-AF03-53B4CD361636}"/>
              </a:ext>
            </a:extLst>
          </p:cNvPr>
          <p:cNvPicPr>
            <a:picLocks noChangeAspect="1"/>
          </p:cNvPicPr>
          <p:nvPr/>
        </p:nvPicPr>
        <p:blipFill rotWithShape="1">
          <a:blip r:embed="rId5"/>
          <a:srcRect l="1746" t="7536" r="2146"/>
          <a:stretch/>
        </p:blipFill>
        <p:spPr>
          <a:xfrm>
            <a:off x="-4590671" y="4236080"/>
            <a:ext cx="917260" cy="216657"/>
          </a:xfrm>
          <a:prstGeom prst="rect">
            <a:avLst/>
          </a:prstGeom>
        </p:spPr>
      </p:pic>
      <p:pic>
        <p:nvPicPr>
          <p:cNvPr id="44" name="Picture 43">
            <a:extLst>
              <a:ext uri="{FF2B5EF4-FFF2-40B4-BE49-F238E27FC236}">
                <a16:creationId xmlns:a16="http://schemas.microsoft.com/office/drawing/2014/main" id="{7FBACC14-C566-4C70-B872-3E028C83152C}"/>
              </a:ext>
            </a:extLst>
          </p:cNvPr>
          <p:cNvPicPr>
            <a:picLocks noChangeAspect="1"/>
          </p:cNvPicPr>
          <p:nvPr/>
        </p:nvPicPr>
        <p:blipFill rotWithShape="1">
          <a:blip r:embed="rId5"/>
          <a:srcRect l="1746" t="7536" r="2146"/>
          <a:stretch/>
        </p:blipFill>
        <p:spPr>
          <a:xfrm>
            <a:off x="-5836540" y="4731234"/>
            <a:ext cx="917260" cy="216657"/>
          </a:xfrm>
          <a:prstGeom prst="rect">
            <a:avLst/>
          </a:prstGeom>
        </p:spPr>
      </p:pic>
      <p:pic>
        <p:nvPicPr>
          <p:cNvPr id="45" name="Picture 44">
            <a:extLst>
              <a:ext uri="{FF2B5EF4-FFF2-40B4-BE49-F238E27FC236}">
                <a16:creationId xmlns:a16="http://schemas.microsoft.com/office/drawing/2014/main" id="{40CF2C15-426E-48DF-A8EE-84AEBD78791E}"/>
              </a:ext>
            </a:extLst>
          </p:cNvPr>
          <p:cNvPicPr>
            <a:picLocks noChangeAspect="1"/>
          </p:cNvPicPr>
          <p:nvPr/>
        </p:nvPicPr>
        <p:blipFill rotWithShape="1">
          <a:blip r:embed="rId5"/>
          <a:srcRect l="1746" t="7536" r="2146"/>
          <a:stretch/>
        </p:blipFill>
        <p:spPr>
          <a:xfrm>
            <a:off x="-5541062" y="5199509"/>
            <a:ext cx="917260" cy="216657"/>
          </a:xfrm>
          <a:prstGeom prst="rect">
            <a:avLst/>
          </a:prstGeom>
        </p:spPr>
      </p:pic>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99799" y="4480718"/>
            <a:ext cx="473787" cy="437342"/>
          </a:xfrm>
          <a:prstGeom prst="rect">
            <a:avLst/>
          </a:prstGeom>
        </p:spPr>
      </p:pic>
      <p:pic>
        <p:nvPicPr>
          <p:cNvPr id="49" name="Picture 48">
            <a:extLst>
              <a:ext uri="{FF2B5EF4-FFF2-40B4-BE49-F238E27FC236}">
                <a16:creationId xmlns:a16="http://schemas.microsoft.com/office/drawing/2014/main" id="{B107DBC6-6BA1-43C8-BECB-DA10BD715758}"/>
              </a:ext>
            </a:extLst>
          </p:cNvPr>
          <p:cNvPicPr>
            <a:picLocks noChangeAspect="1"/>
          </p:cNvPicPr>
          <p:nvPr/>
        </p:nvPicPr>
        <p:blipFill rotWithShape="1">
          <a:blip r:embed="rId5"/>
          <a:srcRect l="1746" t="7536" r="2146"/>
          <a:stretch/>
        </p:blipFill>
        <p:spPr>
          <a:xfrm>
            <a:off x="-1825516" y="5515959"/>
            <a:ext cx="1166814" cy="275602"/>
          </a:xfrm>
          <a:prstGeom prst="rect">
            <a:avLst/>
          </a:prstGeom>
        </p:spPr>
      </p:pic>
      <p:pic>
        <p:nvPicPr>
          <p:cNvPr id="50" name="Picture 49">
            <a:extLst>
              <a:ext uri="{FF2B5EF4-FFF2-40B4-BE49-F238E27FC236}">
                <a16:creationId xmlns:a16="http://schemas.microsoft.com/office/drawing/2014/main" id="{9B2D6D50-33E6-42C7-87E6-9E706CE4BD21}"/>
              </a:ext>
            </a:extLst>
          </p:cNvPr>
          <p:cNvPicPr>
            <a:picLocks noChangeAspect="1"/>
          </p:cNvPicPr>
          <p:nvPr/>
        </p:nvPicPr>
        <p:blipFill rotWithShape="1">
          <a:blip r:embed="rId5"/>
          <a:srcRect l="1746" t="7536" r="2146"/>
          <a:stretch/>
        </p:blipFill>
        <p:spPr>
          <a:xfrm>
            <a:off x="-8851277" y="-556876"/>
            <a:ext cx="1166814" cy="275602"/>
          </a:xfrm>
          <a:prstGeom prst="rect">
            <a:avLst/>
          </a:prstGeom>
        </p:spPr>
      </p:pic>
      <p:pic>
        <p:nvPicPr>
          <p:cNvPr id="51" name="Picture 50">
            <a:extLst>
              <a:ext uri="{FF2B5EF4-FFF2-40B4-BE49-F238E27FC236}">
                <a16:creationId xmlns:a16="http://schemas.microsoft.com/office/drawing/2014/main" id="{79D5CA5C-6F52-4344-A8A7-93F7A680ABF5}"/>
              </a:ext>
            </a:extLst>
          </p:cNvPr>
          <p:cNvPicPr>
            <a:picLocks noChangeAspect="1"/>
          </p:cNvPicPr>
          <p:nvPr/>
        </p:nvPicPr>
        <p:blipFill rotWithShape="1">
          <a:blip r:embed="rId5"/>
          <a:srcRect l="1746" t="7536" r="2146"/>
          <a:stretch/>
        </p:blipFill>
        <p:spPr>
          <a:xfrm>
            <a:off x="-8848278" y="1277083"/>
            <a:ext cx="1166814" cy="275602"/>
          </a:xfrm>
          <a:prstGeom prst="rect">
            <a:avLst/>
          </a:prstGeom>
        </p:spPr>
      </p:pic>
      <p:pic>
        <p:nvPicPr>
          <p:cNvPr id="59" name="Picture 58" descr="A picture containing meter, clock&#10;&#10;Description automatically generated">
            <a:extLst>
              <a:ext uri="{FF2B5EF4-FFF2-40B4-BE49-F238E27FC236}">
                <a16:creationId xmlns:a16="http://schemas.microsoft.com/office/drawing/2014/main" id="{8159DC71-B43C-4A9C-9B21-2A6E46CDE4D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4632" y="3528406"/>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PnP SPFx ACEs</a:t>
            </a:r>
            <a:endParaRPr lang="en-US"/>
          </a:p>
        </p:txBody>
      </p:sp>
      <p:pic>
        <p:nvPicPr>
          <p:cNvPr id="54" name="Picture 53">
            <a:extLst>
              <a:ext uri="{FF2B5EF4-FFF2-40B4-BE49-F238E27FC236}">
                <a16:creationId xmlns:a16="http://schemas.microsoft.com/office/drawing/2014/main" id="{E5C3C0E2-BEE2-7881-9400-64413849EED3}"/>
              </a:ext>
            </a:extLst>
          </p:cNvPr>
          <p:cNvPicPr>
            <a:picLocks noChangeAspect="1"/>
          </p:cNvPicPr>
          <p:nvPr/>
        </p:nvPicPr>
        <p:blipFill>
          <a:blip r:embed="rId6"/>
          <a:srcRect/>
          <a:stretch/>
        </p:blipFill>
        <p:spPr>
          <a:xfrm>
            <a:off x="5240918" y="1228855"/>
            <a:ext cx="7317330" cy="3951614"/>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spTree>
    <p:extLst>
      <p:ext uri="{BB962C8B-B14F-4D97-AF65-F5344CB8AC3E}">
        <p14:creationId xmlns:p14="http://schemas.microsoft.com/office/powerpoint/2010/main" val="1544919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9CDF2B99-E356-4F15-1668-E10BEAA40D9A}"/>
              </a:ext>
            </a:extLst>
          </p:cNvPr>
          <p:cNvCxnSpPr/>
          <p:nvPr/>
        </p:nvCxnSpPr>
        <p:spPr>
          <a:xfrm>
            <a:off x="7560129" y="1069521"/>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C781CEEB-2BFF-4DEF-F349-684D7BBF3358}"/>
              </a:ext>
            </a:extLst>
          </p:cNvPr>
          <p:cNvCxnSpPr>
            <a:cxnSpLocks/>
          </p:cNvCxnSpPr>
          <p:nvPr/>
        </p:nvCxnSpPr>
        <p:spPr>
          <a:xfrm>
            <a:off x="11378293" y="4352180"/>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265543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6" y="2095778"/>
            <a:ext cx="5235725" cy="3792320"/>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200" b="1" dirty="0">
                <a:latin typeface="Segoe UI Light"/>
                <a:ea typeface="+mj-lt"/>
                <a:cs typeface="+mj-lt"/>
              </a:rPr>
              <a:t>Frequently Asked Questions with Property Field Collection Data Arun</a:t>
            </a:r>
          </a:p>
          <a:p>
            <a:pPr marL="8890"/>
            <a:r>
              <a:rPr lang="en-US" sz="2200" dirty="0">
                <a:latin typeface="Segoe UI Light"/>
                <a:ea typeface="+mj-lt"/>
                <a:cs typeface="+mj-lt"/>
              </a:rPr>
              <a:t>     – Kumar Perumal  </a:t>
            </a:r>
          </a:p>
          <a:p>
            <a:pPr marL="8890"/>
            <a:endParaRPr lang="en-US" sz="2200" dirty="0">
              <a:latin typeface="Segoe UI Light"/>
              <a:ea typeface="+mj-lt"/>
              <a:cs typeface="+mj-lt"/>
            </a:endParaRPr>
          </a:p>
          <a:p>
            <a:pPr marL="351790" indent="-342900">
              <a:buFont typeface="Arial" panose="020B0604020202020204" pitchFamily="34" charset="0"/>
              <a:buChar char="•"/>
            </a:pPr>
            <a:endParaRPr lang="en-US" sz="2200" dirty="0">
              <a:latin typeface="Segoe UI Light"/>
              <a:ea typeface="+mj-lt"/>
              <a:cs typeface="+mj-lt"/>
            </a:endParaRPr>
          </a:p>
          <a:p>
            <a:pPr marL="351790" indent="-342900">
              <a:buFont typeface="Arial" panose="020B0604020202020204" pitchFamily="34" charset="0"/>
              <a:buChar char="•"/>
            </a:pPr>
            <a:r>
              <a:rPr lang="en-US" sz="2200" b="1" dirty="0">
                <a:latin typeface="Segoe UI Light"/>
                <a:ea typeface="+mj-lt"/>
                <a:cs typeface="+mj-lt"/>
              </a:rPr>
              <a:t>Solve Theme problems with the "Enhanced Theme Provider" PnP control</a:t>
            </a:r>
          </a:p>
          <a:p>
            <a:pPr marL="8890"/>
            <a:r>
              <a:rPr lang="en-US" sz="2200" dirty="0">
                <a:latin typeface="Segoe UI Light"/>
                <a:ea typeface="+mj-lt"/>
                <a:cs typeface="+mj-lt"/>
              </a:rPr>
              <a:t>     – Fabio </a:t>
            </a:r>
            <a:r>
              <a:rPr lang="en-US" sz="2200" dirty="0" err="1">
                <a:latin typeface="Segoe UI Light"/>
                <a:ea typeface="+mj-lt"/>
                <a:cs typeface="+mj-lt"/>
              </a:rPr>
              <a:t>Franzini</a:t>
            </a:r>
            <a:r>
              <a:rPr lang="en-US" sz="2200" dirty="0">
                <a:latin typeface="Segoe UI Light"/>
                <a:ea typeface="+mj-lt"/>
                <a:cs typeface="+mj-lt"/>
              </a:rPr>
              <a:t> </a:t>
            </a:r>
            <a:endParaRPr lang="en-US" sz="2200" dirty="0">
              <a:solidFill>
                <a:schemeClr val="tx1"/>
              </a:solidFill>
              <a:latin typeface="Segoe UI Light"/>
              <a:cs typeface="Segoe UI Semibold"/>
            </a:endParaRPr>
          </a:p>
          <a:p>
            <a:pPr marL="8890"/>
            <a:endParaRPr lang="en-US" sz="2200" dirty="0">
              <a:solidFill>
                <a:schemeClr val="tx1"/>
              </a:solidFill>
              <a:latin typeface="Segoe UI Light"/>
              <a:cs typeface="Segoe UI Semibold"/>
            </a:endParaRPr>
          </a:p>
          <a:p>
            <a:pPr marL="351790" indent="-342900">
              <a:buFont typeface="Arial" panose="020B0604020202020204" pitchFamily="34" charset="0"/>
              <a:buChar char="•"/>
            </a:pPr>
            <a:r>
              <a:rPr lang="en-US" sz="2200" b="1" dirty="0">
                <a:latin typeface="Segoe UI Light"/>
                <a:ea typeface="+mj-lt"/>
                <a:cs typeface="+mj-lt"/>
              </a:rPr>
              <a:t>Getting started on building custom list forms with SharePoint Framework </a:t>
            </a:r>
            <a:r>
              <a:rPr lang="en-US" sz="2200" b="1">
                <a:latin typeface="Segoe UI Light"/>
                <a:ea typeface="+mj-lt"/>
                <a:cs typeface="+mj-lt"/>
              </a:rPr>
              <a:t>1.15 - </a:t>
            </a:r>
            <a:r>
              <a:rPr lang="en-US" sz="2200" b="1" dirty="0">
                <a:latin typeface="Segoe UI Light"/>
                <a:ea typeface="+mj-lt"/>
                <a:cs typeface="+mj-lt"/>
              </a:rPr>
              <a:t>updated story</a:t>
            </a:r>
          </a:p>
          <a:p>
            <a:pPr marL="8890"/>
            <a:r>
              <a:rPr lang="en-US" sz="2200" dirty="0">
                <a:latin typeface="Segoe UI Light"/>
                <a:ea typeface="+mj-lt"/>
                <a:cs typeface="+mj-lt"/>
              </a:rPr>
              <a:t>     – Alex </a:t>
            </a:r>
            <a:r>
              <a:rPr lang="en-US" sz="2200" dirty="0" err="1">
                <a:latin typeface="Segoe UI Light"/>
                <a:ea typeface="+mj-lt"/>
                <a:cs typeface="+mj-lt"/>
              </a:rPr>
              <a:t>Terentiev</a:t>
            </a:r>
            <a:endParaRPr lang="en-US" sz="2200" dirty="0">
              <a:latin typeface="Segoe UI Light"/>
              <a:ea typeface="+mj-lt"/>
              <a:cs typeface="+mj-lt"/>
            </a:endParaRPr>
          </a:p>
          <a:p>
            <a:pPr marL="8890"/>
            <a:r>
              <a:rPr lang="en-US" sz="2200" dirty="0">
                <a:latin typeface="Segoe UI Light"/>
                <a:ea typeface="+mj-lt"/>
                <a:cs typeface="+mj-lt"/>
              </a:rPr>
              <a:t>     – Vesa Juvonen</a:t>
            </a: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5"/>
          <a:srcRect/>
          <a:stretch/>
        </p:blipFill>
        <p:spPr bwMode="auto">
          <a:xfrm>
            <a:off x="6131133" y="2212459"/>
            <a:ext cx="1088609" cy="1088609"/>
          </a:xfrm>
          <a:prstGeom prst="ellipse">
            <a:avLst/>
          </a:prstGeom>
          <a:ln>
            <a:noFill/>
          </a:ln>
          <a:effectLst>
            <a:softEdge rad="112500"/>
          </a:effectLst>
        </p:spPr>
      </p:pic>
      <p:pic>
        <p:nvPicPr>
          <p:cNvPr id="10" name="Picture 2">
            <a:extLst>
              <a:ext uri="{FF2B5EF4-FFF2-40B4-BE49-F238E27FC236}">
                <a16:creationId xmlns:a16="http://schemas.microsoft.com/office/drawing/2014/main" id="{15B0DB46-24E4-45EE-8E26-622D1FA3D4D0}"/>
              </a:ext>
            </a:extLst>
          </p:cNvPr>
          <p:cNvPicPr>
            <a:picLocks noChangeAspect="1" noChangeArrowheads="1"/>
          </p:cNvPicPr>
          <p:nvPr/>
        </p:nvPicPr>
        <p:blipFill>
          <a:blip r:embed="rId6"/>
          <a:srcRect/>
          <a:stretch/>
        </p:blipFill>
        <p:spPr bwMode="auto">
          <a:xfrm>
            <a:off x="6193352" y="3618619"/>
            <a:ext cx="1088609" cy="1088609"/>
          </a:xfrm>
          <a:prstGeom prst="ellipse">
            <a:avLst/>
          </a:prstGeom>
          <a:ln>
            <a:noFill/>
          </a:ln>
          <a:effectLst>
            <a:softEdge rad="112500"/>
          </a:effectLst>
        </p:spPr>
      </p:pic>
      <p:pic>
        <p:nvPicPr>
          <p:cNvPr id="3" name="Picture 2" descr="Image">
            <a:extLst>
              <a:ext uri="{FF2B5EF4-FFF2-40B4-BE49-F238E27FC236}">
                <a16:creationId xmlns:a16="http://schemas.microsoft.com/office/drawing/2014/main" id="{6BE281C8-79B6-B131-8583-A57A4404F5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9614" y="5024779"/>
            <a:ext cx="1088609" cy="108860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Image">
            <a:extLst>
              <a:ext uri="{FF2B5EF4-FFF2-40B4-BE49-F238E27FC236}">
                <a16:creationId xmlns:a16="http://schemas.microsoft.com/office/drawing/2014/main" id="{7589D753-3A71-0422-566B-5CB448A697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2822" y="5684045"/>
            <a:ext cx="1088610" cy="108861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2" descr="Download Microsoft SharePoint Logo in SVG Vector or PNG File Format - Logo .wine">
            <a:extLst>
              <a:ext uri="{FF2B5EF4-FFF2-40B4-BE49-F238E27FC236}">
                <a16:creationId xmlns:a16="http://schemas.microsoft.com/office/drawing/2014/main" id="{A71B18F8-0B69-4C7F-B512-CE9AA628D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301" y="4780708"/>
            <a:ext cx="1697707" cy="11318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8112B4-9D1E-4882-AE6C-FB11F73E481F}"/>
              </a:ext>
            </a:extLst>
          </p:cNvPr>
          <p:cNvSpPr>
            <a:spLocks noGrp="1"/>
          </p:cNvSpPr>
          <p:nvPr>
            <p:ph type="title"/>
          </p:nvPr>
        </p:nvSpPr>
        <p:spPr>
          <a:xfrm>
            <a:off x="600855" y="466302"/>
            <a:ext cx="11237870" cy="1192834"/>
          </a:xfrm>
        </p:spPr>
        <p:txBody>
          <a:bodyPr/>
          <a:lstStyle/>
          <a:p>
            <a:r>
              <a:rPr lang="en-US" sz="3264"/>
              <a:t>SharePoint Framework experiences in Microsoft 365</a:t>
            </a:r>
            <a:br>
              <a:rPr lang="en-US" sz="2856"/>
            </a:br>
            <a:r>
              <a:rPr lang="en-US" sz="1632"/>
              <a:t>The easiest way to build your enterprise solutions for Microsoft Teams, Microsoft Viva and SharePoint Online</a:t>
            </a:r>
            <a:br>
              <a:rPr lang="en-US" sz="1632"/>
            </a:br>
            <a:endParaRPr lang="en-FI" sz="2856"/>
          </a:p>
        </p:txBody>
      </p:sp>
      <p:sp>
        <p:nvSpPr>
          <p:cNvPr id="6" name="Rectangle 5">
            <a:extLst>
              <a:ext uri="{FF2B5EF4-FFF2-40B4-BE49-F238E27FC236}">
                <a16:creationId xmlns:a16="http://schemas.microsoft.com/office/drawing/2014/main" id="{BFA8470A-2A99-4D7E-807F-6E13C504493E}"/>
              </a:ext>
            </a:extLst>
          </p:cNvPr>
          <p:cNvSpPr/>
          <p:nvPr/>
        </p:nvSpPr>
        <p:spPr>
          <a:xfrm>
            <a:off x="484815"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9" name="Rectangle 8">
            <a:extLst>
              <a:ext uri="{FF2B5EF4-FFF2-40B4-BE49-F238E27FC236}">
                <a16:creationId xmlns:a16="http://schemas.microsoft.com/office/drawing/2014/main" id="{DDA9AA00-CD2B-47E1-874F-EBB2E527B002}"/>
              </a:ext>
            </a:extLst>
          </p:cNvPr>
          <p:cNvSpPr/>
          <p:nvPr/>
        </p:nvSpPr>
        <p:spPr>
          <a:xfrm>
            <a:off x="3420751"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1" name="Rectangle 10">
            <a:extLst>
              <a:ext uri="{FF2B5EF4-FFF2-40B4-BE49-F238E27FC236}">
                <a16:creationId xmlns:a16="http://schemas.microsoft.com/office/drawing/2014/main" id="{6D9B77EC-CD97-4562-B8C6-260746AB99CB}"/>
              </a:ext>
            </a:extLst>
          </p:cNvPr>
          <p:cNvSpPr/>
          <p:nvPr/>
        </p:nvSpPr>
        <p:spPr>
          <a:xfrm>
            <a:off x="1952783"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3" name="Rectangle 12">
            <a:extLst>
              <a:ext uri="{FF2B5EF4-FFF2-40B4-BE49-F238E27FC236}">
                <a16:creationId xmlns:a16="http://schemas.microsoft.com/office/drawing/2014/main" id="{DE030A85-53B2-4C83-88C5-7B87DA33CFD6}"/>
              </a:ext>
            </a:extLst>
          </p:cNvPr>
          <p:cNvSpPr/>
          <p:nvPr/>
        </p:nvSpPr>
        <p:spPr>
          <a:xfrm>
            <a:off x="4888719"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5" name="Rectangle 14">
            <a:extLst>
              <a:ext uri="{FF2B5EF4-FFF2-40B4-BE49-F238E27FC236}">
                <a16:creationId xmlns:a16="http://schemas.microsoft.com/office/drawing/2014/main" id="{0C9F5744-F608-4191-89FA-873F80D369BF}"/>
              </a:ext>
            </a:extLst>
          </p:cNvPr>
          <p:cNvSpPr/>
          <p:nvPr/>
        </p:nvSpPr>
        <p:spPr>
          <a:xfrm>
            <a:off x="6356687"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7" name="Rectangle 16">
            <a:extLst>
              <a:ext uri="{FF2B5EF4-FFF2-40B4-BE49-F238E27FC236}">
                <a16:creationId xmlns:a16="http://schemas.microsoft.com/office/drawing/2014/main" id="{A20EFD51-F3B3-4FCA-863B-42D25DF9C3A6}"/>
              </a:ext>
            </a:extLst>
          </p:cNvPr>
          <p:cNvSpPr/>
          <p:nvPr/>
        </p:nvSpPr>
        <p:spPr>
          <a:xfrm>
            <a:off x="7824655"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Rectangle 18">
            <a:extLst>
              <a:ext uri="{FF2B5EF4-FFF2-40B4-BE49-F238E27FC236}">
                <a16:creationId xmlns:a16="http://schemas.microsoft.com/office/drawing/2014/main" id="{EA6E74D0-56A6-43DE-B2CD-9ABC6CB909F5}"/>
              </a:ext>
            </a:extLst>
          </p:cNvPr>
          <p:cNvSpPr/>
          <p:nvPr/>
        </p:nvSpPr>
        <p:spPr>
          <a:xfrm>
            <a:off x="9292623"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1" name="Rectangle 20">
            <a:extLst>
              <a:ext uri="{FF2B5EF4-FFF2-40B4-BE49-F238E27FC236}">
                <a16:creationId xmlns:a16="http://schemas.microsoft.com/office/drawing/2014/main" id="{3B1343C2-658C-4C3D-834C-847D1FBEDE28}"/>
              </a:ext>
            </a:extLst>
          </p:cNvPr>
          <p:cNvSpPr/>
          <p:nvPr/>
        </p:nvSpPr>
        <p:spPr>
          <a:xfrm>
            <a:off x="10760594"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7" name="TextBox 76">
            <a:extLst>
              <a:ext uri="{FF2B5EF4-FFF2-40B4-BE49-F238E27FC236}">
                <a16:creationId xmlns:a16="http://schemas.microsoft.com/office/drawing/2014/main" id="{A504629E-4571-4970-A045-8C4AC2C36FEC}"/>
              </a:ext>
            </a:extLst>
          </p:cNvPr>
          <p:cNvSpPr txBox="1"/>
          <p:nvPr/>
        </p:nvSpPr>
        <p:spPr>
          <a:xfrm>
            <a:off x="8812732" y="5058121"/>
            <a:ext cx="2916786" cy="549642"/>
          </a:xfrm>
          <a:prstGeom prst="rect">
            <a:avLst/>
          </a:prstGeom>
          <a:noFill/>
        </p:spPr>
        <p:txBody>
          <a:bodyPr wrap="square" lIns="182828" tIns="146262" rIns="182828" bIns="146262" rtlCol="0">
            <a:spAutoFit/>
          </a:bodyPr>
          <a:lstStyle/>
          <a:p>
            <a:pPr>
              <a:lnSpc>
                <a:spcPct val="90000"/>
              </a:lnSpc>
              <a:spcAft>
                <a:spcPts val="600"/>
              </a:spcAft>
            </a:pPr>
            <a:r>
              <a:rPr lang="en-US" sz="1836">
                <a:gradFill>
                  <a:gsLst>
                    <a:gs pos="2917">
                      <a:schemeClr val="tx1"/>
                    </a:gs>
                    <a:gs pos="30000">
                      <a:schemeClr val="tx1"/>
                    </a:gs>
                  </a:gsLst>
                  <a:lin ang="5400000" scaled="0"/>
                </a:gradFill>
              </a:rPr>
              <a:t>SharePoint Online</a:t>
            </a:r>
          </a:p>
        </p:txBody>
      </p:sp>
      <p:sp>
        <p:nvSpPr>
          <p:cNvPr id="91" name="Rectangle: Rounded Corners 90">
            <a:extLst>
              <a:ext uri="{FF2B5EF4-FFF2-40B4-BE49-F238E27FC236}">
                <a16:creationId xmlns:a16="http://schemas.microsoft.com/office/drawing/2014/main" id="{0CF4C1DE-0C18-4770-90F1-25A72E289E1F}"/>
              </a:ext>
            </a:extLst>
          </p:cNvPr>
          <p:cNvSpPr/>
          <p:nvPr/>
        </p:nvSpPr>
        <p:spPr bwMode="auto">
          <a:xfrm>
            <a:off x="6269745" y="1447638"/>
            <a:ext cx="4409733" cy="3400441"/>
          </a:xfrm>
          <a:prstGeom prst="roundRect">
            <a:avLst>
              <a:gd name="adj" fmla="val 2083"/>
            </a:avLst>
          </a:prstGeom>
          <a:noFill/>
          <a:ln w="28575">
            <a:solidFill>
              <a:srgbClr val="0760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FI" sz="2040" err="1">
              <a:solidFill>
                <a:srgbClr val="FFFFFF"/>
              </a:solidFill>
              <a:ea typeface="Segoe UI" pitchFamily="34" charset="0"/>
              <a:cs typeface="Segoe UI" pitchFamily="34" charset="0"/>
            </a:endParaRPr>
          </a:p>
        </p:txBody>
      </p:sp>
      <p:sp>
        <p:nvSpPr>
          <p:cNvPr id="142" name="Rectangle: Rounded Corners 141">
            <a:extLst>
              <a:ext uri="{FF2B5EF4-FFF2-40B4-BE49-F238E27FC236}">
                <a16:creationId xmlns:a16="http://schemas.microsoft.com/office/drawing/2014/main" id="{5C9477E4-1C7C-469F-9A73-756D31C842A6}"/>
              </a:ext>
            </a:extLst>
          </p:cNvPr>
          <p:cNvSpPr/>
          <p:nvPr/>
        </p:nvSpPr>
        <p:spPr bwMode="auto">
          <a:xfrm>
            <a:off x="188595" y="1583541"/>
            <a:ext cx="7514739" cy="3389163"/>
          </a:xfrm>
          <a:prstGeom prst="roundRect">
            <a:avLst>
              <a:gd name="adj" fmla="val 2083"/>
            </a:avLst>
          </a:prstGeom>
          <a:noFill/>
          <a:ln w="28575">
            <a:solidFill>
              <a:srgbClr val="5159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FI" sz="2040" err="1">
              <a:solidFill>
                <a:srgbClr val="FFFFFF"/>
              </a:solidFill>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CB4816F-E077-4DA1-9AE4-77E9C617DB4F}"/>
              </a:ext>
            </a:extLst>
          </p:cNvPr>
          <p:cNvGrpSpPr/>
          <p:nvPr/>
        </p:nvGrpSpPr>
        <p:grpSpPr>
          <a:xfrm>
            <a:off x="6521720" y="1737799"/>
            <a:ext cx="3942270" cy="716008"/>
            <a:chOff x="5652230" y="1687747"/>
            <a:chExt cx="3865321" cy="702032"/>
          </a:xfrm>
        </p:grpSpPr>
        <p:sp>
          <p:nvSpPr>
            <p:cNvPr id="144" name="TextBox 143">
              <a:extLst>
                <a:ext uri="{FF2B5EF4-FFF2-40B4-BE49-F238E27FC236}">
                  <a16:creationId xmlns:a16="http://schemas.microsoft.com/office/drawing/2014/main" id="{D9EEC039-916A-4632-969F-D96AACC2D381}"/>
                </a:ext>
              </a:extLst>
            </p:cNvPr>
            <p:cNvSpPr txBox="1"/>
            <p:nvPr/>
          </p:nvSpPr>
          <p:spPr>
            <a:xfrm>
              <a:off x="6335760" y="1773704"/>
              <a:ext cx="3181791" cy="538914"/>
            </a:xfrm>
            <a:prstGeom prst="rect">
              <a:avLst/>
            </a:prstGeom>
            <a:solidFill>
              <a:schemeClr val="bg2">
                <a:alpha val="82000"/>
              </a:schemeClr>
            </a:solidFill>
          </p:spPr>
          <p:txBody>
            <a:bodyPr wrap="square" lIns="182828" tIns="146262" rIns="182828" bIns="146262" rtlCol="0">
              <a:spAutoFit/>
            </a:bodyPr>
            <a:lstStyle/>
            <a:p>
              <a:pPr>
                <a:lnSpc>
                  <a:spcPct val="90000"/>
                </a:lnSpc>
                <a:spcAft>
                  <a:spcPts val="600"/>
                </a:spcAft>
              </a:pPr>
              <a:r>
                <a:rPr lang="en-US" sz="1836">
                  <a:gradFill>
                    <a:gsLst>
                      <a:gs pos="2917">
                        <a:schemeClr val="tx1"/>
                      </a:gs>
                      <a:gs pos="30000">
                        <a:schemeClr val="tx1"/>
                      </a:gs>
                    </a:gsLst>
                    <a:lin ang="5400000" scaled="0"/>
                  </a:gradFill>
                </a:rPr>
                <a:t>Microsoft Viva Connections</a:t>
              </a:r>
            </a:p>
          </p:txBody>
        </p:sp>
        <p:pic>
          <p:nvPicPr>
            <p:cNvPr id="145" name="Picture 144" descr="Viva Connections Logo">
              <a:extLst>
                <a:ext uri="{FF2B5EF4-FFF2-40B4-BE49-F238E27FC236}">
                  <a16:creationId xmlns:a16="http://schemas.microsoft.com/office/drawing/2014/main" id="{0B474730-4899-4254-A0CD-311D84EE86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52230" y="1687747"/>
              <a:ext cx="702032" cy="702032"/>
            </a:xfrm>
            <a:prstGeom prst="rect">
              <a:avLst/>
            </a:prstGeom>
          </p:spPr>
        </p:pic>
      </p:grpSp>
      <p:sp>
        <p:nvSpPr>
          <p:cNvPr id="147" name="TextBox 146">
            <a:extLst>
              <a:ext uri="{FF2B5EF4-FFF2-40B4-BE49-F238E27FC236}">
                <a16:creationId xmlns:a16="http://schemas.microsoft.com/office/drawing/2014/main" id="{9CD412D9-3808-42CE-AAE9-9FCB0E4931F7}"/>
              </a:ext>
            </a:extLst>
          </p:cNvPr>
          <p:cNvSpPr txBox="1"/>
          <p:nvPr/>
        </p:nvSpPr>
        <p:spPr>
          <a:xfrm>
            <a:off x="4814825" y="2645612"/>
            <a:ext cx="1398905" cy="510355"/>
          </a:xfrm>
          <a:prstGeom prst="rect">
            <a:avLst/>
          </a:prstGeom>
          <a:noFill/>
        </p:spPr>
        <p:txBody>
          <a:bodyPr wrap="square" rtlCol="0">
            <a:spAutoFit/>
          </a:bodyPr>
          <a:lstStyle/>
          <a:p>
            <a:pPr algn="ctr" defTabSz="932026">
              <a:spcAft>
                <a:spcPts val="612"/>
              </a:spcAft>
              <a:defRPr/>
            </a:pPr>
            <a:r>
              <a:rPr lang="en-US" sz="1326" b="1">
                <a:solidFill>
                  <a:srgbClr val="1A1A1A">
                    <a:lumMod val="75000"/>
                    <a:lumOff val="25000"/>
                  </a:srgbClr>
                </a:solidFill>
                <a:latin typeface="Segoe UI Semibold" panose="020B0502040204020203" pitchFamily="34" charset="0"/>
                <a:cs typeface="Segoe UI Semibold" panose="020B0502040204020203" pitchFamily="34" charset="0"/>
              </a:rPr>
              <a:t>Messaging extensions</a:t>
            </a:r>
            <a:endParaRPr lang="en-US" sz="1326">
              <a:solidFill>
                <a:srgbClr val="E6E6E6">
                  <a:lumMod val="50000"/>
                </a:srgbClr>
              </a:solidFill>
              <a:latin typeface="Segoe UI"/>
              <a:cs typeface="Segoe UI Semibold" panose="020B0502040204020203" pitchFamily="34" charset="0"/>
            </a:endParaRPr>
          </a:p>
        </p:txBody>
      </p:sp>
      <p:sp>
        <p:nvSpPr>
          <p:cNvPr id="149" name="TextBox 148">
            <a:extLst>
              <a:ext uri="{FF2B5EF4-FFF2-40B4-BE49-F238E27FC236}">
                <a16:creationId xmlns:a16="http://schemas.microsoft.com/office/drawing/2014/main" id="{821BED17-9A54-4831-8814-57324BB3AD93}"/>
              </a:ext>
            </a:extLst>
          </p:cNvPr>
          <p:cNvSpPr txBox="1"/>
          <p:nvPr/>
        </p:nvSpPr>
        <p:spPr>
          <a:xfrm>
            <a:off x="468624" y="2746328"/>
            <a:ext cx="1319561" cy="302263"/>
          </a:xfrm>
          <a:prstGeom prst="rect">
            <a:avLst/>
          </a:prstGeom>
          <a:noFill/>
        </p:spPr>
        <p:txBody>
          <a:bodyPr wrap="square" rtlCol="0">
            <a:spAutoFit/>
          </a:bodyPr>
          <a:lstStyle/>
          <a:p>
            <a:pPr algn="ctr" defTabSz="932026">
              <a:spcAft>
                <a:spcPts val="612"/>
              </a:spcAft>
              <a:defRPr/>
            </a:pPr>
            <a:r>
              <a:rPr lang="en-US" sz="1326" b="1">
                <a:solidFill>
                  <a:srgbClr val="1A1A1A">
                    <a:lumMod val="75000"/>
                    <a:lumOff val="25000"/>
                  </a:srgbClr>
                </a:solidFill>
                <a:latin typeface="Segoe UI Semibold" panose="020B0502040204020203" pitchFamily="34" charset="0"/>
                <a:cs typeface="Segoe UI Semibold" panose="020B0502040204020203" pitchFamily="34" charset="0"/>
              </a:rPr>
              <a:t>Personal Apps</a:t>
            </a:r>
            <a:endParaRPr lang="en-US" sz="1326">
              <a:solidFill>
                <a:srgbClr val="E6E6E6">
                  <a:lumMod val="50000"/>
                </a:srgbClr>
              </a:solidFill>
              <a:latin typeface="Segoe UI"/>
              <a:cs typeface="Segoe UI Semibold" panose="020B0502040204020203" pitchFamily="34" charset="0"/>
            </a:endParaRPr>
          </a:p>
        </p:txBody>
      </p:sp>
      <p:sp>
        <p:nvSpPr>
          <p:cNvPr id="151" name="TextBox 150">
            <a:extLst>
              <a:ext uri="{FF2B5EF4-FFF2-40B4-BE49-F238E27FC236}">
                <a16:creationId xmlns:a16="http://schemas.microsoft.com/office/drawing/2014/main" id="{9EEE1664-8E53-4A8C-B265-E61DA1F2B798}"/>
              </a:ext>
            </a:extLst>
          </p:cNvPr>
          <p:cNvSpPr txBox="1"/>
          <p:nvPr/>
        </p:nvSpPr>
        <p:spPr>
          <a:xfrm>
            <a:off x="1944144" y="2747630"/>
            <a:ext cx="1280823" cy="302263"/>
          </a:xfrm>
          <a:prstGeom prst="rect">
            <a:avLst/>
          </a:prstGeom>
          <a:noFill/>
        </p:spPr>
        <p:txBody>
          <a:bodyPr wrap="square" rtlCol="0">
            <a:spAutoFit/>
          </a:bodyPr>
          <a:lstStyle/>
          <a:p>
            <a:pPr algn="ctr" defTabSz="932026">
              <a:spcAft>
                <a:spcPts val="612"/>
              </a:spcAft>
              <a:defRPr/>
            </a:pPr>
            <a:r>
              <a:rPr lang="en-US" sz="1326" b="1">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1326">
              <a:solidFill>
                <a:srgbClr val="E6E6E6">
                  <a:lumMod val="50000"/>
                </a:srgbClr>
              </a:solidFill>
              <a:latin typeface="Segoe UI"/>
              <a:cs typeface="Segoe UI Semibold" panose="020B0502040204020203" pitchFamily="34" charset="0"/>
            </a:endParaRPr>
          </a:p>
        </p:txBody>
      </p:sp>
      <p:sp>
        <p:nvSpPr>
          <p:cNvPr id="153" name="TextBox 152">
            <a:extLst>
              <a:ext uri="{FF2B5EF4-FFF2-40B4-BE49-F238E27FC236}">
                <a16:creationId xmlns:a16="http://schemas.microsoft.com/office/drawing/2014/main" id="{FB660E2F-9E57-4EDB-97A8-AC3C72F39DFF}"/>
              </a:ext>
            </a:extLst>
          </p:cNvPr>
          <p:cNvSpPr txBox="1"/>
          <p:nvPr/>
        </p:nvSpPr>
        <p:spPr>
          <a:xfrm>
            <a:off x="3430616" y="2747630"/>
            <a:ext cx="1262319" cy="302263"/>
          </a:xfrm>
          <a:prstGeom prst="rect">
            <a:avLst/>
          </a:prstGeom>
          <a:noFill/>
        </p:spPr>
        <p:txBody>
          <a:bodyPr wrap="square" rtlCol="0">
            <a:spAutoFit/>
          </a:bodyPr>
          <a:lstStyle/>
          <a:p>
            <a:pPr algn="ctr" defTabSz="932026">
              <a:spcAft>
                <a:spcPts val="612"/>
              </a:spcAft>
              <a:defRPr/>
            </a:pPr>
            <a:r>
              <a:rPr lang="en-US" sz="1326" b="1">
                <a:solidFill>
                  <a:srgbClr val="1A1A1A">
                    <a:lumMod val="75000"/>
                    <a:lumOff val="25000"/>
                  </a:srgbClr>
                </a:solidFill>
                <a:latin typeface="Segoe UI Semibold" panose="020B0502040204020203" pitchFamily="34" charset="0"/>
                <a:cs typeface="Segoe UI Semibold" panose="020B0502040204020203" pitchFamily="34" charset="0"/>
              </a:rPr>
              <a:t>Meeting apps</a:t>
            </a:r>
            <a:endParaRPr lang="en-US" sz="1326">
              <a:solidFill>
                <a:srgbClr val="E6E6E6">
                  <a:lumMod val="50000"/>
                </a:srgbClr>
              </a:solidFill>
              <a:latin typeface="Segoe UI"/>
              <a:cs typeface="Segoe UI Semibold" panose="020B0502040204020203" pitchFamily="34" charset="0"/>
            </a:endParaRPr>
          </a:p>
        </p:txBody>
      </p:sp>
      <p:sp>
        <p:nvSpPr>
          <p:cNvPr id="155" name="TextBox 154">
            <a:extLst>
              <a:ext uri="{FF2B5EF4-FFF2-40B4-BE49-F238E27FC236}">
                <a16:creationId xmlns:a16="http://schemas.microsoft.com/office/drawing/2014/main" id="{E63F5CA1-F69E-4648-9D6C-07C23DB0786A}"/>
              </a:ext>
            </a:extLst>
          </p:cNvPr>
          <p:cNvSpPr txBox="1"/>
          <p:nvPr/>
        </p:nvSpPr>
        <p:spPr>
          <a:xfrm>
            <a:off x="6278928" y="2746083"/>
            <a:ext cx="1280823" cy="302263"/>
          </a:xfrm>
          <a:prstGeom prst="rect">
            <a:avLst/>
          </a:prstGeom>
          <a:noFill/>
        </p:spPr>
        <p:txBody>
          <a:bodyPr wrap="square" rtlCol="0">
            <a:spAutoFit/>
          </a:bodyPr>
          <a:lstStyle/>
          <a:p>
            <a:pPr algn="ctr" defTabSz="932026">
              <a:spcAft>
                <a:spcPts val="612"/>
              </a:spcAft>
              <a:defRPr/>
            </a:pPr>
            <a:r>
              <a:rPr lang="en-US" sz="1326" b="1">
                <a:solidFill>
                  <a:srgbClr val="1A1A1A">
                    <a:lumMod val="75000"/>
                    <a:lumOff val="25000"/>
                  </a:srgbClr>
                </a:solidFill>
                <a:latin typeface="Segoe UI Semibold" panose="020B0502040204020203" pitchFamily="34" charset="0"/>
                <a:cs typeface="Segoe UI Semibold" panose="020B0502040204020203" pitchFamily="34" charset="0"/>
              </a:rPr>
              <a:t>Cards</a:t>
            </a:r>
            <a:endParaRPr lang="en-US" sz="1326">
              <a:solidFill>
                <a:srgbClr val="E6E6E6">
                  <a:lumMod val="50000"/>
                </a:srgbClr>
              </a:solidFill>
              <a:latin typeface="Segoe UI"/>
              <a:cs typeface="Segoe UI Semibold" panose="020B0502040204020203" pitchFamily="34" charset="0"/>
            </a:endParaRPr>
          </a:p>
        </p:txBody>
      </p:sp>
      <p:sp>
        <p:nvSpPr>
          <p:cNvPr id="157" name="TextBox 156">
            <a:extLst>
              <a:ext uri="{FF2B5EF4-FFF2-40B4-BE49-F238E27FC236}">
                <a16:creationId xmlns:a16="http://schemas.microsoft.com/office/drawing/2014/main" id="{C9438A99-4570-4AEC-BBB1-9F1BA839BF6D}"/>
              </a:ext>
            </a:extLst>
          </p:cNvPr>
          <p:cNvSpPr txBox="1"/>
          <p:nvPr/>
        </p:nvSpPr>
        <p:spPr>
          <a:xfrm>
            <a:off x="7834200" y="2752720"/>
            <a:ext cx="1280823" cy="302263"/>
          </a:xfrm>
          <a:prstGeom prst="rect">
            <a:avLst/>
          </a:prstGeom>
          <a:noFill/>
        </p:spPr>
        <p:txBody>
          <a:bodyPr wrap="square" rtlCol="0">
            <a:spAutoFit/>
          </a:bodyPr>
          <a:lstStyle/>
          <a:p>
            <a:pPr algn="ctr" defTabSz="932026">
              <a:spcAft>
                <a:spcPts val="612"/>
              </a:spcAft>
              <a:defRPr/>
            </a:pPr>
            <a:r>
              <a:rPr lang="en-US" sz="1326" b="1">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1326">
              <a:solidFill>
                <a:srgbClr val="E6E6E6">
                  <a:lumMod val="50000"/>
                </a:srgbClr>
              </a:solidFill>
              <a:latin typeface="Segoe UI"/>
              <a:cs typeface="Segoe UI Semibold" panose="020B0502040204020203" pitchFamily="34" charset="0"/>
            </a:endParaRPr>
          </a:p>
        </p:txBody>
      </p:sp>
      <p:sp>
        <p:nvSpPr>
          <p:cNvPr id="159" name="TextBox 158">
            <a:extLst>
              <a:ext uri="{FF2B5EF4-FFF2-40B4-BE49-F238E27FC236}">
                <a16:creationId xmlns:a16="http://schemas.microsoft.com/office/drawing/2014/main" id="{8B7A033F-432C-42B5-82B5-38BA7C2858C2}"/>
              </a:ext>
            </a:extLst>
          </p:cNvPr>
          <p:cNvSpPr txBox="1"/>
          <p:nvPr/>
        </p:nvSpPr>
        <p:spPr>
          <a:xfrm>
            <a:off x="9271357" y="2746083"/>
            <a:ext cx="1280823" cy="302263"/>
          </a:xfrm>
          <a:prstGeom prst="rect">
            <a:avLst/>
          </a:prstGeom>
          <a:noFill/>
        </p:spPr>
        <p:txBody>
          <a:bodyPr wrap="square" rtlCol="0">
            <a:spAutoFit/>
          </a:bodyPr>
          <a:lstStyle/>
          <a:p>
            <a:pPr algn="ctr" defTabSz="932026">
              <a:spcAft>
                <a:spcPts val="612"/>
              </a:spcAft>
              <a:defRPr/>
            </a:pPr>
            <a:r>
              <a:rPr lang="en-US" sz="1326" b="1">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1326">
              <a:solidFill>
                <a:srgbClr val="E6E6E6">
                  <a:lumMod val="50000"/>
                </a:srgbClr>
              </a:solidFill>
              <a:latin typeface="Segoe UI"/>
              <a:cs typeface="Segoe UI Semibold" panose="020B0502040204020203" pitchFamily="34" charset="0"/>
            </a:endParaRPr>
          </a:p>
        </p:txBody>
      </p:sp>
      <p:sp>
        <p:nvSpPr>
          <p:cNvPr id="161" name="TextBox 160">
            <a:extLst>
              <a:ext uri="{FF2B5EF4-FFF2-40B4-BE49-F238E27FC236}">
                <a16:creationId xmlns:a16="http://schemas.microsoft.com/office/drawing/2014/main" id="{5FD0F522-4BDD-421F-BB8D-E89CEFB1AD7C}"/>
              </a:ext>
            </a:extLst>
          </p:cNvPr>
          <p:cNvSpPr txBox="1"/>
          <p:nvPr/>
        </p:nvSpPr>
        <p:spPr>
          <a:xfrm>
            <a:off x="10750513" y="2748423"/>
            <a:ext cx="1280823" cy="302263"/>
          </a:xfrm>
          <a:prstGeom prst="rect">
            <a:avLst/>
          </a:prstGeom>
          <a:noFill/>
        </p:spPr>
        <p:txBody>
          <a:bodyPr wrap="square" rtlCol="0">
            <a:spAutoFit/>
          </a:bodyPr>
          <a:lstStyle/>
          <a:p>
            <a:pPr algn="ctr" defTabSz="932026">
              <a:spcAft>
                <a:spcPts val="612"/>
              </a:spcAft>
              <a:defRPr/>
            </a:pPr>
            <a:r>
              <a:rPr lang="en-US" sz="1326" b="1">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1326">
              <a:solidFill>
                <a:srgbClr val="E6E6E6">
                  <a:lumMod val="50000"/>
                </a:srgbClr>
              </a:solidFill>
              <a:latin typeface="Segoe UI"/>
              <a:cs typeface="Segoe UI Semibold" panose="020B0502040204020203" pitchFamily="34" charset="0"/>
            </a:endParaRPr>
          </a:p>
        </p:txBody>
      </p:sp>
      <p:grpSp>
        <p:nvGrpSpPr>
          <p:cNvPr id="162" name="Group 161">
            <a:extLst>
              <a:ext uri="{FF2B5EF4-FFF2-40B4-BE49-F238E27FC236}">
                <a16:creationId xmlns:a16="http://schemas.microsoft.com/office/drawing/2014/main" id="{C27EA34A-4FDB-4919-81F8-4284827B9C43}"/>
              </a:ext>
            </a:extLst>
          </p:cNvPr>
          <p:cNvGrpSpPr/>
          <p:nvPr/>
        </p:nvGrpSpPr>
        <p:grpSpPr>
          <a:xfrm>
            <a:off x="219267" y="1590438"/>
            <a:ext cx="3570077" cy="1045945"/>
            <a:chOff x="196799" y="1240354"/>
            <a:chExt cx="3500393" cy="1025529"/>
          </a:xfrm>
        </p:grpSpPr>
        <p:pic>
          <p:nvPicPr>
            <p:cNvPr id="163" name="Picture 2" descr="Download Microsoft Teams Logo in SVG Vector or PNG File Format - Logo.wine">
              <a:extLst>
                <a:ext uri="{FF2B5EF4-FFF2-40B4-BE49-F238E27FC236}">
                  <a16:creationId xmlns:a16="http://schemas.microsoft.com/office/drawing/2014/main" id="{37FAD80B-D0FF-4C2C-9698-568004B612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799" y="1240354"/>
              <a:ext cx="1538294" cy="1025529"/>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084D067B-6CAC-402B-AFE2-1DAA56E48EF8}"/>
                </a:ext>
              </a:extLst>
            </p:cNvPr>
            <p:cNvSpPr txBox="1"/>
            <p:nvPr/>
          </p:nvSpPr>
          <p:spPr>
            <a:xfrm>
              <a:off x="1316824" y="1483661"/>
              <a:ext cx="2380368" cy="538914"/>
            </a:xfrm>
            <a:prstGeom prst="rect">
              <a:avLst/>
            </a:prstGeom>
            <a:noFill/>
          </p:spPr>
          <p:txBody>
            <a:bodyPr wrap="square" lIns="182828" tIns="146262" rIns="182828" bIns="146262" rtlCol="0">
              <a:spAutoFit/>
            </a:bodyPr>
            <a:lstStyle/>
            <a:p>
              <a:pPr>
                <a:lnSpc>
                  <a:spcPct val="90000"/>
                </a:lnSpc>
                <a:spcAft>
                  <a:spcPts val="600"/>
                </a:spcAft>
              </a:pPr>
              <a:r>
                <a:rPr lang="en-US" sz="1836">
                  <a:gradFill>
                    <a:gsLst>
                      <a:gs pos="2917">
                        <a:schemeClr val="tx1"/>
                      </a:gs>
                      <a:gs pos="30000">
                        <a:schemeClr val="tx1"/>
                      </a:gs>
                    </a:gsLst>
                    <a:lin ang="5400000" scaled="0"/>
                  </a:gradFill>
                </a:rPr>
                <a:t>Microsoft Teams</a:t>
              </a:r>
            </a:p>
          </p:txBody>
        </p:sp>
      </p:grpSp>
      <p:pic>
        <p:nvPicPr>
          <p:cNvPr id="167" name="Picture 166" descr="Graphical user interface, application&#10;&#10;Description automatically generated">
            <a:extLst>
              <a:ext uri="{FF2B5EF4-FFF2-40B4-BE49-F238E27FC236}">
                <a16:creationId xmlns:a16="http://schemas.microsoft.com/office/drawing/2014/main" id="{7B41BEA1-0D2E-4D1F-90A7-6F893C8B377F}"/>
              </a:ext>
            </a:extLst>
          </p:cNvPr>
          <p:cNvPicPr>
            <a:picLocks noChangeAspect="1"/>
          </p:cNvPicPr>
          <p:nvPr/>
        </p:nvPicPr>
        <p:blipFill rotWithShape="1">
          <a:blip r:embed="rId6"/>
          <a:srcRect r="59083" b="24605"/>
          <a:stretch/>
        </p:blipFill>
        <p:spPr>
          <a:xfrm>
            <a:off x="600352" y="3210930"/>
            <a:ext cx="1041108" cy="962705"/>
          </a:xfrm>
          <a:prstGeom prst="rect">
            <a:avLst/>
          </a:prstGeom>
          <a:ln>
            <a:solidFill>
              <a:schemeClr val="bg1">
                <a:lumMod val="85000"/>
              </a:schemeClr>
            </a:solidFill>
          </a:ln>
        </p:spPr>
      </p:pic>
      <p:pic>
        <p:nvPicPr>
          <p:cNvPr id="169" name="Picture 168">
            <a:extLst>
              <a:ext uri="{FF2B5EF4-FFF2-40B4-BE49-F238E27FC236}">
                <a16:creationId xmlns:a16="http://schemas.microsoft.com/office/drawing/2014/main" id="{69F2CF81-1B27-47EC-899B-355BF033A4E6}"/>
              </a:ext>
            </a:extLst>
          </p:cNvPr>
          <p:cNvPicPr>
            <a:picLocks noChangeAspect="1"/>
          </p:cNvPicPr>
          <p:nvPr/>
        </p:nvPicPr>
        <p:blipFill>
          <a:blip r:embed="rId7"/>
          <a:stretch>
            <a:fillRect/>
          </a:stretch>
        </p:blipFill>
        <p:spPr>
          <a:xfrm>
            <a:off x="2069861" y="3210930"/>
            <a:ext cx="1032048" cy="1033203"/>
          </a:xfrm>
          <a:prstGeom prst="rect">
            <a:avLst/>
          </a:prstGeom>
          <a:ln>
            <a:solidFill>
              <a:schemeClr val="bg1">
                <a:lumMod val="85000"/>
              </a:schemeClr>
            </a:solidFill>
          </a:ln>
        </p:spPr>
      </p:pic>
      <p:pic>
        <p:nvPicPr>
          <p:cNvPr id="171" name="Picture 170" descr="Graphical user interface, text, application, Teams&#10;&#10;Description automatically generated">
            <a:extLst>
              <a:ext uri="{FF2B5EF4-FFF2-40B4-BE49-F238E27FC236}">
                <a16:creationId xmlns:a16="http://schemas.microsoft.com/office/drawing/2014/main" id="{354B04AA-5470-4CAD-BB44-C4008810ABAA}"/>
              </a:ext>
            </a:extLst>
          </p:cNvPr>
          <p:cNvPicPr>
            <a:picLocks noChangeAspect="1"/>
          </p:cNvPicPr>
          <p:nvPr/>
        </p:nvPicPr>
        <p:blipFill rotWithShape="1">
          <a:blip r:embed="rId8"/>
          <a:srcRect r="46522"/>
          <a:stretch/>
        </p:blipFill>
        <p:spPr>
          <a:xfrm>
            <a:off x="3536906" y="3210096"/>
            <a:ext cx="1050995" cy="991851"/>
          </a:xfrm>
          <a:prstGeom prst="rect">
            <a:avLst/>
          </a:prstGeom>
          <a:ln>
            <a:solidFill>
              <a:schemeClr val="bg1">
                <a:lumMod val="85000"/>
              </a:schemeClr>
            </a:solidFill>
          </a:ln>
        </p:spPr>
      </p:pic>
      <p:pic>
        <p:nvPicPr>
          <p:cNvPr id="173" name="Picture 172">
            <a:extLst>
              <a:ext uri="{FF2B5EF4-FFF2-40B4-BE49-F238E27FC236}">
                <a16:creationId xmlns:a16="http://schemas.microsoft.com/office/drawing/2014/main" id="{00E0AF97-2EE6-42A8-A4A9-C9EB6AB2E0B9}"/>
              </a:ext>
            </a:extLst>
          </p:cNvPr>
          <p:cNvPicPr>
            <a:picLocks noChangeAspect="1"/>
          </p:cNvPicPr>
          <p:nvPr/>
        </p:nvPicPr>
        <p:blipFill>
          <a:blip r:embed="rId9"/>
          <a:stretch>
            <a:fillRect/>
          </a:stretch>
        </p:blipFill>
        <p:spPr>
          <a:xfrm>
            <a:off x="6668625" y="3198098"/>
            <a:ext cx="639804" cy="1285573"/>
          </a:xfrm>
          <a:prstGeom prst="rect">
            <a:avLst/>
          </a:prstGeom>
        </p:spPr>
      </p:pic>
      <p:pic>
        <p:nvPicPr>
          <p:cNvPr id="175" name="Picture 174">
            <a:extLst>
              <a:ext uri="{FF2B5EF4-FFF2-40B4-BE49-F238E27FC236}">
                <a16:creationId xmlns:a16="http://schemas.microsoft.com/office/drawing/2014/main" id="{4F252B35-D7BB-434E-867B-455BB3B67215}"/>
              </a:ext>
            </a:extLst>
          </p:cNvPr>
          <p:cNvPicPr>
            <a:picLocks noChangeAspect="1"/>
          </p:cNvPicPr>
          <p:nvPr/>
        </p:nvPicPr>
        <p:blipFill rotWithShape="1">
          <a:blip r:embed="rId10"/>
          <a:srcRect l="4098" t="4800" r="5044" b="27278"/>
          <a:stretch/>
        </p:blipFill>
        <p:spPr>
          <a:xfrm>
            <a:off x="7924403" y="3185331"/>
            <a:ext cx="1059749" cy="682380"/>
          </a:xfrm>
          <a:prstGeom prst="rect">
            <a:avLst/>
          </a:prstGeom>
          <a:ln>
            <a:solidFill>
              <a:schemeClr val="bg1">
                <a:lumMod val="85000"/>
              </a:schemeClr>
            </a:solidFill>
          </a:ln>
        </p:spPr>
      </p:pic>
      <p:pic>
        <p:nvPicPr>
          <p:cNvPr id="177" name="Picture 2" descr="EDU Portal preview">
            <a:extLst>
              <a:ext uri="{FF2B5EF4-FFF2-40B4-BE49-F238E27FC236}">
                <a16:creationId xmlns:a16="http://schemas.microsoft.com/office/drawing/2014/main" id="{6B99F3C5-C146-4602-9BC1-7599E138297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65774"/>
          <a:stretch/>
        </p:blipFill>
        <p:spPr bwMode="auto">
          <a:xfrm>
            <a:off x="8251072" y="3586236"/>
            <a:ext cx="659804" cy="90330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79" name="Picture 178">
            <a:extLst>
              <a:ext uri="{FF2B5EF4-FFF2-40B4-BE49-F238E27FC236}">
                <a16:creationId xmlns:a16="http://schemas.microsoft.com/office/drawing/2014/main" id="{4F7C7C45-CEAF-4252-A558-35B080D192D6}"/>
              </a:ext>
            </a:extLst>
          </p:cNvPr>
          <p:cNvPicPr>
            <a:picLocks noChangeAspect="1"/>
          </p:cNvPicPr>
          <p:nvPr/>
        </p:nvPicPr>
        <p:blipFill>
          <a:blip r:embed="rId12"/>
          <a:stretch>
            <a:fillRect/>
          </a:stretch>
        </p:blipFill>
        <p:spPr>
          <a:xfrm>
            <a:off x="9377870" y="3198098"/>
            <a:ext cx="982479" cy="628786"/>
          </a:xfrm>
          <a:prstGeom prst="rect">
            <a:avLst/>
          </a:prstGeom>
          <a:ln>
            <a:solidFill>
              <a:schemeClr val="bg1">
                <a:lumMod val="85000"/>
              </a:schemeClr>
            </a:solidFill>
          </a:ln>
        </p:spPr>
      </p:pic>
      <p:pic>
        <p:nvPicPr>
          <p:cNvPr id="181" name="Picture 2" descr="SharePoint Framework extensions samples - Waldek Mastykarz">
            <a:extLst>
              <a:ext uri="{FF2B5EF4-FFF2-40B4-BE49-F238E27FC236}">
                <a16:creationId xmlns:a16="http://schemas.microsoft.com/office/drawing/2014/main" id="{B2194340-4D95-4627-B64C-0A7B37F57B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4526" y="3593418"/>
            <a:ext cx="929914" cy="505399"/>
          </a:xfrm>
          <a:prstGeom prst="rect">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83" name="Picture 182">
            <a:extLst>
              <a:ext uri="{FF2B5EF4-FFF2-40B4-BE49-F238E27FC236}">
                <a16:creationId xmlns:a16="http://schemas.microsoft.com/office/drawing/2014/main" id="{2708A69A-9C10-4F89-A4AA-39ADF7340538}"/>
              </a:ext>
            </a:extLst>
          </p:cNvPr>
          <p:cNvPicPr>
            <a:picLocks noChangeAspect="1"/>
          </p:cNvPicPr>
          <p:nvPr/>
        </p:nvPicPr>
        <p:blipFill>
          <a:blip r:embed="rId14"/>
          <a:stretch>
            <a:fillRect/>
          </a:stretch>
        </p:blipFill>
        <p:spPr>
          <a:xfrm>
            <a:off x="10907306" y="3186934"/>
            <a:ext cx="955376" cy="1100278"/>
          </a:xfrm>
          <a:prstGeom prst="rect">
            <a:avLst/>
          </a:prstGeom>
          <a:ln>
            <a:solidFill>
              <a:schemeClr val="bg1">
                <a:lumMod val="85000"/>
              </a:schemeClr>
            </a:solidFill>
          </a:ln>
        </p:spPr>
      </p:pic>
      <p:sp>
        <p:nvSpPr>
          <p:cNvPr id="90" name="Rectangle: Rounded Corners 89">
            <a:extLst>
              <a:ext uri="{FF2B5EF4-FFF2-40B4-BE49-F238E27FC236}">
                <a16:creationId xmlns:a16="http://schemas.microsoft.com/office/drawing/2014/main" id="{770CB03C-30BB-42D4-81F5-5B22A90C3822}"/>
              </a:ext>
            </a:extLst>
          </p:cNvPr>
          <p:cNvSpPr/>
          <p:nvPr/>
        </p:nvSpPr>
        <p:spPr bwMode="auto">
          <a:xfrm>
            <a:off x="7743542" y="2499071"/>
            <a:ext cx="4447673" cy="3389163"/>
          </a:xfrm>
          <a:prstGeom prst="roundRect">
            <a:avLst>
              <a:gd name="adj" fmla="val 2083"/>
            </a:avLst>
          </a:prstGeom>
          <a:noFill/>
          <a:ln w="28575">
            <a:solidFill>
              <a:srgbClr val="03858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FI" sz="2040" err="1">
              <a:solidFill>
                <a:srgbClr val="FFFFFF"/>
              </a:solidFill>
              <a:ea typeface="Segoe UI" pitchFamily="34" charset="0"/>
              <a:cs typeface="Segoe UI" pitchFamily="34" charset="0"/>
            </a:endParaRPr>
          </a:p>
        </p:txBody>
      </p:sp>
      <p:pic>
        <p:nvPicPr>
          <p:cNvPr id="1026" name="Picture 2" descr="messaging extension action command task module">
            <a:extLst>
              <a:ext uri="{FF2B5EF4-FFF2-40B4-BE49-F238E27FC236}">
                <a16:creationId xmlns:a16="http://schemas.microsoft.com/office/drawing/2014/main" id="{2256E784-33A7-4CC2-84BD-AE620CFDC0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85873" y="3207365"/>
            <a:ext cx="1041201" cy="5856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26538B6-8A01-4ADD-9151-CABDD3574052}"/>
              </a:ext>
            </a:extLst>
          </p:cNvPr>
          <p:cNvSpPr/>
          <p:nvPr/>
        </p:nvSpPr>
        <p:spPr bwMode="auto">
          <a:xfrm>
            <a:off x="387454" y="6173064"/>
            <a:ext cx="11652553" cy="38745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69953" fontAlgn="base">
              <a:defRPr/>
            </a:pPr>
            <a:r>
              <a:rPr lang="en-US" sz="2040" b="1">
                <a:solidFill>
                  <a:schemeClr val="bg2">
                    <a:lumMod val="25000"/>
                  </a:schemeClr>
                </a:solidFill>
                <a:cs typeface="Segoe UI"/>
              </a:rPr>
              <a:t>Content driven applications   |   SSO   |  Automatic code hosting   |   Industry standard tooling</a:t>
            </a:r>
            <a:endParaRPr lang="en-US" sz="2448" b="1">
              <a:solidFill>
                <a:schemeClr val="bg2">
                  <a:lumMod val="25000"/>
                </a:schemeClr>
              </a:solidFill>
              <a:cs typeface="Segoe UI" panose="020B0502040204020203" pitchFamily="34" charset="0"/>
            </a:endParaRPr>
          </a:p>
        </p:txBody>
      </p:sp>
      <p:sp>
        <p:nvSpPr>
          <p:cNvPr id="4" name="TextBox 3">
            <a:extLst>
              <a:ext uri="{FF2B5EF4-FFF2-40B4-BE49-F238E27FC236}">
                <a16:creationId xmlns:a16="http://schemas.microsoft.com/office/drawing/2014/main" id="{BB220EFC-0985-9B42-923C-B3B88759CC70}"/>
              </a:ext>
            </a:extLst>
          </p:cNvPr>
          <p:cNvSpPr txBox="1"/>
          <p:nvPr/>
        </p:nvSpPr>
        <p:spPr>
          <a:xfrm>
            <a:off x="5169708" y="6427760"/>
            <a:ext cx="2097049"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25000"/>
                    <a:lumOff val="75000"/>
                  </a:schemeClr>
                </a:solidFill>
              </a:rPr>
              <a:t>https://aka.ms/spfx</a:t>
            </a:r>
            <a:endParaRPr lang="en-FI" sz="1600" err="1">
              <a:solidFill>
                <a:schemeClr val="tx1">
                  <a:lumMod val="25000"/>
                  <a:lumOff val="75000"/>
                </a:schemeClr>
              </a:solidFill>
            </a:endParaRPr>
          </a:p>
        </p:txBody>
      </p:sp>
    </p:spTree>
    <p:extLst>
      <p:ext uri="{BB962C8B-B14F-4D97-AF65-F5344CB8AC3E}">
        <p14:creationId xmlns:p14="http://schemas.microsoft.com/office/powerpoint/2010/main" val="930094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anim calcmode="lin" valueType="num">
                                      <p:cBhvr>
                                        <p:cTn id="8" dur="1000" fill="hold"/>
                                        <p:tgtEl>
                                          <p:spTgt spid="90"/>
                                        </p:tgtEl>
                                        <p:attrNameLst>
                                          <p:attrName>ppt_x</p:attrName>
                                        </p:attrNameLst>
                                      </p:cBhvr>
                                      <p:tavLst>
                                        <p:tav tm="0">
                                          <p:val>
                                            <p:strVal val="#ppt_x"/>
                                          </p:val>
                                        </p:tav>
                                        <p:tav tm="100000">
                                          <p:val>
                                            <p:strVal val="#ppt_x"/>
                                          </p:val>
                                        </p:tav>
                                      </p:tavLst>
                                    </p:anim>
                                    <p:anim calcmode="lin" valueType="num">
                                      <p:cBhvr>
                                        <p:cTn id="9"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1000"/>
                                        <p:tgtEl>
                                          <p:spTgt spid="91"/>
                                        </p:tgtEl>
                                      </p:cBhvr>
                                    </p:animEffect>
                                    <p:anim calcmode="lin" valueType="num">
                                      <p:cBhvr>
                                        <p:cTn id="15" dur="1000" fill="hold"/>
                                        <p:tgtEl>
                                          <p:spTgt spid="91"/>
                                        </p:tgtEl>
                                        <p:attrNameLst>
                                          <p:attrName>ppt_x</p:attrName>
                                        </p:attrNameLst>
                                      </p:cBhvr>
                                      <p:tavLst>
                                        <p:tav tm="0">
                                          <p:val>
                                            <p:strVal val="#ppt_x"/>
                                          </p:val>
                                        </p:tav>
                                        <p:tav tm="100000">
                                          <p:val>
                                            <p:strVal val="#ppt_x"/>
                                          </p:val>
                                        </p:tav>
                                      </p:tavLst>
                                    </p:anim>
                                    <p:anim calcmode="lin" valueType="num">
                                      <p:cBhvr>
                                        <p:cTn id="16"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2"/>
                                        </p:tgtEl>
                                        <p:attrNameLst>
                                          <p:attrName>style.visibility</p:attrName>
                                        </p:attrNameLst>
                                      </p:cBhvr>
                                      <p:to>
                                        <p:strVal val="visible"/>
                                      </p:to>
                                    </p:set>
                                    <p:animEffect transition="in" filter="fade">
                                      <p:cBhvr>
                                        <p:cTn id="21" dur="1000"/>
                                        <p:tgtEl>
                                          <p:spTgt spid="142"/>
                                        </p:tgtEl>
                                      </p:cBhvr>
                                    </p:animEffect>
                                    <p:anim calcmode="lin" valueType="num">
                                      <p:cBhvr>
                                        <p:cTn id="22" dur="1000" fill="hold"/>
                                        <p:tgtEl>
                                          <p:spTgt spid="142"/>
                                        </p:tgtEl>
                                        <p:attrNameLst>
                                          <p:attrName>ppt_x</p:attrName>
                                        </p:attrNameLst>
                                      </p:cBhvr>
                                      <p:tavLst>
                                        <p:tav tm="0">
                                          <p:val>
                                            <p:strVal val="#ppt_x"/>
                                          </p:val>
                                        </p:tav>
                                        <p:tav tm="100000">
                                          <p:val>
                                            <p:strVal val="#ppt_x"/>
                                          </p:val>
                                        </p:tav>
                                      </p:tavLst>
                                    </p:anim>
                                    <p:anim calcmode="lin" valueType="num">
                                      <p:cBhvr>
                                        <p:cTn id="23" dur="1000" fill="hold"/>
                                        <p:tgtEl>
                                          <p:spTgt spid="14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fade">
                                      <p:cBhvr>
                                        <p:cTn id="26" dur="1000"/>
                                        <p:tgtEl>
                                          <p:spTgt spid="143"/>
                                        </p:tgtEl>
                                      </p:cBhvr>
                                    </p:animEffect>
                                    <p:anim calcmode="lin" valueType="num">
                                      <p:cBhvr>
                                        <p:cTn id="27" dur="1000" fill="hold"/>
                                        <p:tgtEl>
                                          <p:spTgt spid="143"/>
                                        </p:tgtEl>
                                        <p:attrNameLst>
                                          <p:attrName>ppt_x</p:attrName>
                                        </p:attrNameLst>
                                      </p:cBhvr>
                                      <p:tavLst>
                                        <p:tav tm="0">
                                          <p:val>
                                            <p:strVal val="#ppt_x"/>
                                          </p:val>
                                        </p:tav>
                                        <p:tav tm="100000">
                                          <p:val>
                                            <p:strVal val="#ppt_x"/>
                                          </p:val>
                                        </p:tav>
                                      </p:tavLst>
                                    </p:anim>
                                    <p:anim calcmode="lin" valueType="num">
                                      <p:cBhvr>
                                        <p:cTn id="28" dur="1000" fill="hold"/>
                                        <p:tgtEl>
                                          <p:spTgt spid="14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62"/>
                                        </p:tgtEl>
                                        <p:attrNameLst>
                                          <p:attrName>style.visibility</p:attrName>
                                        </p:attrNameLst>
                                      </p:cBhvr>
                                      <p:to>
                                        <p:strVal val="visible"/>
                                      </p:to>
                                    </p:set>
                                    <p:animEffect transition="in" filter="fade">
                                      <p:cBhvr>
                                        <p:cTn id="31" dur="1000"/>
                                        <p:tgtEl>
                                          <p:spTgt spid="162"/>
                                        </p:tgtEl>
                                      </p:cBhvr>
                                    </p:animEffect>
                                    <p:anim calcmode="lin" valueType="num">
                                      <p:cBhvr>
                                        <p:cTn id="32" dur="1000" fill="hold"/>
                                        <p:tgtEl>
                                          <p:spTgt spid="162"/>
                                        </p:tgtEl>
                                        <p:attrNameLst>
                                          <p:attrName>ppt_x</p:attrName>
                                        </p:attrNameLst>
                                      </p:cBhvr>
                                      <p:tavLst>
                                        <p:tav tm="0">
                                          <p:val>
                                            <p:strVal val="#ppt_x"/>
                                          </p:val>
                                        </p:tav>
                                        <p:tav tm="100000">
                                          <p:val>
                                            <p:strVal val="#ppt_x"/>
                                          </p:val>
                                        </p:tav>
                                      </p:tavLst>
                                    </p:anim>
                                    <p:anim calcmode="lin" valueType="num">
                                      <p:cBhvr>
                                        <p:cTn id="33"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42" grpId="0" animBg="1"/>
      <p:bldP spid="9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FB0A8C-76C6-AB14-45EF-DECAEBE530BE}"/>
              </a:ext>
            </a:extLst>
          </p:cNvPr>
          <p:cNvPicPr>
            <a:picLocks noChangeAspect="1"/>
          </p:cNvPicPr>
          <p:nvPr/>
        </p:nvPicPr>
        <p:blipFill>
          <a:blip r:embed="rId2"/>
          <a:stretch>
            <a:fillRect/>
          </a:stretch>
        </p:blipFill>
        <p:spPr>
          <a:xfrm>
            <a:off x="977899" y="1237159"/>
            <a:ext cx="10480675" cy="4520206"/>
          </a:xfrm>
          <a:prstGeom prst="rect">
            <a:avLst/>
          </a:prstGeom>
          <a:ln>
            <a:solidFill>
              <a:schemeClr val="tx1">
                <a:lumMod val="25000"/>
                <a:lumOff val="75000"/>
              </a:schemeClr>
            </a:solidFill>
          </a:ln>
        </p:spPr>
      </p:pic>
    </p:spTree>
    <p:extLst>
      <p:ext uri="{BB962C8B-B14F-4D97-AF65-F5344CB8AC3E}">
        <p14:creationId xmlns:p14="http://schemas.microsoft.com/office/powerpoint/2010/main" val="23311000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D16B2B-EEEF-2BC7-9E1D-D9F993B16531}"/>
              </a:ext>
            </a:extLst>
          </p:cNvPr>
          <p:cNvPicPr>
            <a:picLocks noChangeAspect="1"/>
          </p:cNvPicPr>
          <p:nvPr/>
        </p:nvPicPr>
        <p:blipFill rotWithShape="1">
          <a:blip r:embed="rId2"/>
          <a:srcRect b="27205"/>
          <a:stretch/>
        </p:blipFill>
        <p:spPr>
          <a:xfrm>
            <a:off x="662940" y="482845"/>
            <a:ext cx="7607275" cy="4157735"/>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D7F807A7-816D-E286-19DA-10545D4A325B}"/>
              </a:ext>
            </a:extLst>
          </p:cNvPr>
          <p:cNvPicPr>
            <a:picLocks noChangeAspect="1"/>
          </p:cNvPicPr>
          <p:nvPr/>
        </p:nvPicPr>
        <p:blipFill>
          <a:blip r:embed="rId3"/>
          <a:stretch>
            <a:fillRect/>
          </a:stretch>
        </p:blipFill>
        <p:spPr>
          <a:xfrm>
            <a:off x="4672317" y="1729562"/>
            <a:ext cx="6555715" cy="4922063"/>
          </a:xfrm>
          <a:prstGeom prst="rect">
            <a:avLst/>
          </a:prstGeom>
          <a:ln>
            <a:solidFill>
              <a:schemeClr val="bg1">
                <a:lumMod val="75000"/>
              </a:schemeClr>
            </a:solidFill>
          </a:ln>
        </p:spPr>
      </p:pic>
      <p:cxnSp>
        <p:nvCxnSpPr>
          <p:cNvPr id="7" name="Straight Arrow Connector 6">
            <a:extLst>
              <a:ext uri="{FF2B5EF4-FFF2-40B4-BE49-F238E27FC236}">
                <a16:creationId xmlns:a16="http://schemas.microsoft.com/office/drawing/2014/main" id="{BE085B31-142D-32CF-B13C-0F7E761A4EE5}"/>
              </a:ext>
            </a:extLst>
          </p:cNvPr>
          <p:cNvCxnSpPr/>
          <p:nvPr/>
        </p:nvCxnSpPr>
        <p:spPr>
          <a:xfrm>
            <a:off x="3128994" y="3017130"/>
            <a:ext cx="2994977" cy="853440"/>
          </a:xfrm>
          <a:prstGeom prst="straightConnector1">
            <a:avLst/>
          </a:prstGeom>
          <a:ln w="82550">
            <a:solidFill>
              <a:schemeClr val="accent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8F365E-98EB-4002-EC43-E09EEC98AE8F}"/>
              </a:ext>
            </a:extLst>
          </p:cNvPr>
          <p:cNvSpPr txBox="1"/>
          <p:nvPr/>
        </p:nvSpPr>
        <p:spPr>
          <a:xfrm>
            <a:off x="6132261" y="3252507"/>
            <a:ext cx="4915528" cy="277614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will own the whole canvas and experience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can access the context details in your code – with list details (and item id details)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Save and Close operations for you to call</a:t>
            </a:r>
            <a:endParaRPr lang="en-FI"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74828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6591" y="1088842"/>
            <a:ext cx="4929914" cy="5232202"/>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a:solidFill>
                  <a:schemeClr val="bg1"/>
                </a:solidFill>
                <a:latin typeface="Segoe UI Light"/>
                <a:cs typeface="Segoe UI Light"/>
              </a:rPr>
              <a:t>Latest update on SharePoint Framework</a:t>
            </a:r>
          </a:p>
          <a:p>
            <a:pPr marL="342900" indent="-342900">
              <a:buFont typeface="Arial" panose="020B0604020202020204" pitchFamily="34" charset="0"/>
              <a:buChar char="•"/>
            </a:pPr>
            <a:endParaRPr lang="en-US" sz="1700" b="1">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1700" b="1">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a:solidFill>
                  <a:schemeClr val="bg1"/>
                </a:solidFill>
                <a:latin typeface="Segoe UI Light"/>
                <a:cs typeface="Segoe UI Light"/>
              </a:rPr>
              <a:t>PnPjs</a:t>
            </a:r>
          </a:p>
          <a:p>
            <a:pPr marL="808990" lvl="1" indent="-342900">
              <a:buFont typeface="Arial" panose="020B0604020202020204" pitchFamily="34" charset="0"/>
              <a:buChar char="•"/>
            </a:pPr>
            <a:r>
              <a:rPr lang="en-US" sz="170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a:solidFill>
                  <a:schemeClr val="bg1"/>
                </a:solidFill>
                <a:latin typeface="Segoe UI Light"/>
                <a:cs typeface="Segoe UI Light"/>
              </a:rPr>
              <a:t>Picture time with Together Mode!</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Demos</a:t>
            </a:r>
          </a:p>
          <a:p>
            <a:pPr marL="751840" lvl="1" indent="-285750">
              <a:buFont typeface="Arial"/>
              <a:buChar char="•"/>
            </a:pPr>
            <a:r>
              <a:rPr lang="en-US" sz="1700" b="1">
                <a:solidFill>
                  <a:schemeClr val="bg1"/>
                </a:solidFill>
                <a:latin typeface="Segoe UI Light"/>
                <a:ea typeface="+mn-lt"/>
                <a:cs typeface="+mn-lt"/>
              </a:rPr>
              <a:t>Arun Kumar Perumal</a:t>
            </a:r>
            <a:r>
              <a:rPr lang="en-US" sz="1700">
                <a:solidFill>
                  <a:schemeClr val="bg1"/>
                </a:solidFill>
                <a:latin typeface="Segoe UI Light"/>
                <a:ea typeface="+mn-lt"/>
                <a:cs typeface="+mn-lt"/>
              </a:rPr>
              <a:t> – Frequently Asked Questions with Property Field Collection Data</a:t>
            </a:r>
          </a:p>
          <a:p>
            <a:pPr marL="751840" lvl="1" indent="-285750">
              <a:buFont typeface="Arial"/>
              <a:buChar char="•"/>
            </a:pPr>
            <a:endParaRPr lang="en-US" sz="1700" b="1">
              <a:solidFill>
                <a:schemeClr val="bg1"/>
              </a:solidFill>
              <a:latin typeface="Segoe UI Light"/>
              <a:ea typeface="+mn-lt"/>
              <a:cs typeface="+mn-lt"/>
            </a:endParaRPr>
          </a:p>
          <a:p>
            <a:pPr marL="751840" lvl="1" indent="-285750">
              <a:buFont typeface="Arial"/>
              <a:buChar char="•"/>
            </a:pPr>
            <a:r>
              <a:rPr lang="en-US" sz="1700" b="1">
                <a:solidFill>
                  <a:schemeClr val="bg1"/>
                </a:solidFill>
                <a:latin typeface="Segoe UI Light"/>
                <a:ea typeface="+mn-lt"/>
                <a:cs typeface="+mn-lt"/>
              </a:rPr>
              <a:t>Fabio Franzini</a:t>
            </a:r>
            <a:r>
              <a:rPr lang="en-US" sz="1700">
                <a:solidFill>
                  <a:schemeClr val="bg1"/>
                </a:solidFill>
                <a:latin typeface="Segoe UI Light"/>
                <a:ea typeface="+mn-lt"/>
                <a:cs typeface="+mn-lt"/>
              </a:rPr>
              <a:t> - Solve Theme problems with the "Enhanced Theme Provider" PnP control</a:t>
            </a:r>
            <a:endParaRPr lang="en-US">
              <a:solidFill>
                <a:schemeClr val="bg1"/>
              </a:solidFill>
              <a:latin typeface="Segoe UI Light"/>
              <a:ea typeface="+mn-lt"/>
              <a:cs typeface="+mn-lt"/>
            </a:endParaRPr>
          </a:p>
          <a:p>
            <a:pPr marL="466090" lvl="1"/>
            <a:endParaRPr lang="en-US" sz="1700">
              <a:solidFill>
                <a:schemeClr val="bg1"/>
              </a:solidFill>
              <a:latin typeface="Segoe UI Light"/>
              <a:ea typeface="+mn-lt"/>
              <a:cs typeface="+mn-lt"/>
            </a:endParaRPr>
          </a:p>
          <a:p>
            <a:pPr marL="751840" lvl="1" indent="-285750">
              <a:buFont typeface="Arial,Sans-Serif"/>
              <a:buChar char="•"/>
            </a:pPr>
            <a:r>
              <a:rPr lang="en-US" sz="1700" b="1">
                <a:solidFill>
                  <a:schemeClr val="bg1"/>
                </a:solidFill>
                <a:latin typeface="Segoe UI Light"/>
                <a:ea typeface="+mn-lt"/>
                <a:cs typeface="+mn-lt"/>
              </a:rPr>
              <a:t>Alex Terentiev &amp; Vesa Juvonen</a:t>
            </a:r>
            <a:r>
              <a:rPr lang="en-US" sz="1700">
                <a:solidFill>
                  <a:schemeClr val="bg1"/>
                </a:solidFill>
                <a:latin typeface="Segoe UI Light"/>
                <a:ea typeface="+mn-lt"/>
                <a:cs typeface="+mn-lt"/>
              </a:rPr>
              <a:t> – Getting started on building custom list forms with SharePoint Framework 1.15 – updated story</a:t>
            </a: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a:blip r:embed="rId5"/>
          <a:srcRect l="2159" r="2159"/>
          <a:stretch/>
        </p:blipFill>
        <p:spPr bwMode="auto">
          <a:xfrm>
            <a:off x="6552515" y="163384"/>
            <a:ext cx="1327726" cy="1387635"/>
          </a:xfrm>
          <a:prstGeom prst="ellipse">
            <a:avLst/>
          </a:prstGeom>
          <a:ln>
            <a:noFill/>
          </a:ln>
          <a:effectLst>
            <a:softEdge rad="112500"/>
          </a:effectLst>
        </p:spPr>
      </p:pic>
      <p:sp>
        <p:nvSpPr>
          <p:cNvPr id="6" name="Rectangle 5">
            <a:extLst>
              <a:ext uri="{FF2B5EF4-FFF2-40B4-BE49-F238E27FC236}">
                <a16:creationId xmlns:a16="http://schemas.microsoft.com/office/drawing/2014/main" id="{39664CC4-FBB7-4693-82D5-A9E01C73D560}"/>
              </a:ext>
            </a:extLst>
          </p:cNvPr>
          <p:cNvSpPr/>
          <p:nvPr/>
        </p:nvSpPr>
        <p:spPr bwMode="auto">
          <a:xfrm rot="21344885">
            <a:off x="5759079" y="8497167"/>
            <a:ext cx="2242616" cy="1054305"/>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You are awesome!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CD767FA-ACE1-48DA-8B2B-1B47455D5B9B}"/>
              </a:ext>
            </a:extLst>
          </p:cNvPr>
          <p:cNvSpPr/>
          <p:nvPr/>
        </p:nvSpPr>
        <p:spPr bwMode="auto">
          <a:xfrm>
            <a:off x="8510256" y="9092219"/>
            <a:ext cx="2705513" cy="13435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Thank you for being part of the community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9654D62-2236-464A-8580-741BC5066077}"/>
              </a:ext>
            </a:extLst>
          </p:cNvPr>
          <p:cNvSpPr/>
          <p:nvPr/>
        </p:nvSpPr>
        <p:spPr bwMode="auto">
          <a:xfrm rot="237922">
            <a:off x="11249541" y="8244384"/>
            <a:ext cx="2242616" cy="1054305"/>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Have a great day!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a:extLst>
              <a:ext uri="{FF2B5EF4-FFF2-40B4-BE49-F238E27FC236}">
                <a16:creationId xmlns:a16="http://schemas.microsoft.com/office/drawing/2014/main" id="{93E33F33-16F6-44AF-9AC5-57603F31A144}"/>
              </a:ext>
            </a:extLst>
          </p:cNvPr>
          <p:cNvPicPr>
            <a:picLocks noChangeAspect="1" noChangeArrowheads="1"/>
          </p:cNvPicPr>
          <p:nvPr/>
        </p:nvPicPr>
        <p:blipFill>
          <a:blip r:embed="rId6"/>
          <a:srcRect l="2159" r="2159"/>
          <a:stretch/>
        </p:blipFill>
        <p:spPr bwMode="auto">
          <a:xfrm>
            <a:off x="8013854" y="177317"/>
            <a:ext cx="1327726" cy="1387635"/>
          </a:xfrm>
          <a:prstGeom prst="ellipse">
            <a:avLst/>
          </a:prstGeom>
          <a:ln>
            <a:noFill/>
          </a:ln>
          <a:effectLst>
            <a:softEdge rad="112500"/>
          </a:effectLst>
        </p:spPr>
      </p:pic>
      <p:pic>
        <p:nvPicPr>
          <p:cNvPr id="1026" name="Picture 2" descr="Image">
            <a:extLst>
              <a:ext uri="{FF2B5EF4-FFF2-40B4-BE49-F238E27FC236}">
                <a16:creationId xmlns:a16="http://schemas.microsoft.com/office/drawing/2014/main" id="{537279A6-8E12-B265-2298-E98CCE7512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28274" y="163383"/>
            <a:ext cx="1387635" cy="138763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2" descr="Image">
            <a:extLst>
              <a:ext uri="{FF2B5EF4-FFF2-40B4-BE49-F238E27FC236}">
                <a16:creationId xmlns:a16="http://schemas.microsoft.com/office/drawing/2014/main" id="{5490D535-0144-12D1-A700-6FF3FD2640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41326" y="163383"/>
            <a:ext cx="1387635" cy="138763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4.87618E-7 4.02633E-6 L -0.018 -1 " pathEditMode="relative" rAng="0" ptsTypes="AA">
                                      <p:cBhvr>
                                        <p:cTn id="6" dur="2000" fill="hold"/>
                                        <p:tgtEl>
                                          <p:spTgt spid="6"/>
                                        </p:tgtEl>
                                        <p:attrNameLst>
                                          <p:attrName>ppt_x</p:attrName>
                                          <p:attrName>ppt_y</p:attrName>
                                        </p:attrNameLst>
                                      </p:cBhvr>
                                      <p:rCtr x="-906" y="-50000"/>
                                    </p:animMotion>
                                  </p:childTnLst>
                                </p:cTn>
                              </p:par>
                              <p:par>
                                <p:cTn id="7" presetID="42" presetClass="path" presetSubtype="0" accel="50000" decel="50000" fill="hold" grpId="0" nodeType="withEffect">
                                  <p:stCondLst>
                                    <p:cond delay="3500"/>
                                  </p:stCondLst>
                                  <p:childTnLst>
                                    <p:animMotion origin="layout" path="M -1.43988E-6 -3.87653E-6 L -0.08552 -0.71062 " pathEditMode="relative" rAng="0" ptsTypes="AA">
                                      <p:cBhvr>
                                        <p:cTn id="8" dur="2000" fill="hold"/>
                                        <p:tgtEl>
                                          <p:spTgt spid="9"/>
                                        </p:tgtEl>
                                        <p:attrNameLst>
                                          <p:attrName>ppt_x</p:attrName>
                                          <p:attrName>ppt_y</p:attrName>
                                        </p:attrNameLst>
                                      </p:cBhvr>
                                      <p:rCtr x="-4276" y="-35542"/>
                                    </p:animMotion>
                                  </p:childTnLst>
                                </p:cTn>
                              </p:par>
                              <p:par>
                                <p:cTn id="9" presetID="42" presetClass="path" presetSubtype="0" accel="50000" decel="50000" fill="hold" grpId="0" nodeType="withEffect">
                                  <p:stCondLst>
                                    <p:cond delay="4500"/>
                                  </p:stCondLst>
                                  <p:childTnLst>
                                    <p:animMotion origin="layout" path="M 1.24585E-6 -1.85656E-6 L -0.1265 -0.84317 " pathEditMode="relative" rAng="0" ptsTypes="AA">
                                      <p:cBhvr>
                                        <p:cTn id="10" dur="2000" fill="hold"/>
                                        <p:tgtEl>
                                          <p:spTgt spid="13"/>
                                        </p:tgtEl>
                                        <p:attrNameLst>
                                          <p:attrName>ppt_x</p:attrName>
                                          <p:attrName>ppt_y</p:attrName>
                                        </p:attrNameLst>
                                      </p:cBhvr>
                                      <p:rCtr x="-6331" y="-421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FF15-DA1C-1222-9630-FAE5A2DE3BCB}"/>
              </a:ext>
            </a:extLst>
          </p:cNvPr>
          <p:cNvSpPr>
            <a:spLocks noGrp="1"/>
          </p:cNvSpPr>
          <p:nvPr>
            <p:ph type="title"/>
          </p:nvPr>
        </p:nvSpPr>
        <p:spPr/>
        <p:txBody>
          <a:bodyPr/>
          <a:lstStyle/>
          <a:p>
            <a:r>
              <a:rPr lang="en-US"/>
              <a:t>API level support for in content types</a:t>
            </a:r>
            <a:endParaRPr lang="en-FI"/>
          </a:p>
        </p:txBody>
      </p:sp>
      <p:sp>
        <p:nvSpPr>
          <p:cNvPr id="3" name="Text Placeholder 2">
            <a:extLst>
              <a:ext uri="{FF2B5EF4-FFF2-40B4-BE49-F238E27FC236}">
                <a16:creationId xmlns:a16="http://schemas.microsoft.com/office/drawing/2014/main" id="{8398A3DB-7FCA-5D52-3D6E-8E74EE362A35}"/>
              </a:ext>
            </a:extLst>
          </p:cNvPr>
          <p:cNvSpPr>
            <a:spLocks noGrp="1"/>
          </p:cNvSpPr>
          <p:nvPr>
            <p:ph type="body" sz="quarter" idx="10"/>
          </p:nvPr>
        </p:nvSpPr>
        <p:spPr>
          <a:xfrm>
            <a:off x="274638" y="1212850"/>
            <a:ext cx="11887200" cy="4998291"/>
          </a:xfrm>
        </p:spPr>
        <p:txBody>
          <a:bodyPr/>
          <a:lstStyle/>
          <a:p>
            <a:r>
              <a:rPr lang="en-US" sz="3200"/>
              <a:t>Initially CSOM and REST API level support for associating the required components in the </a:t>
            </a:r>
            <a:r>
              <a:rPr lang="en-US" sz="3200" err="1"/>
              <a:t>ContentType</a:t>
            </a:r>
            <a:r>
              <a:rPr lang="en-US" sz="3200"/>
              <a:t> level</a:t>
            </a:r>
          </a:p>
          <a:p>
            <a:pPr lvl="1"/>
            <a:r>
              <a:rPr lang="en-US"/>
              <a:t>Microsoft Graph API support in roadmap</a:t>
            </a:r>
          </a:p>
          <a:p>
            <a:pPr lvl="1"/>
            <a:endParaRPr lang="en-US"/>
          </a:p>
          <a:p>
            <a:r>
              <a:rPr lang="en-US" sz="3200"/>
              <a:t>New properties</a:t>
            </a:r>
          </a:p>
          <a:p>
            <a:pPr lvl="1"/>
            <a:r>
              <a:rPr lang="en-US" err="1"/>
              <a:t>ContentType.NewFormClientSideComponentId</a:t>
            </a:r>
            <a:endParaRPr lang="en-US"/>
          </a:p>
          <a:p>
            <a:pPr lvl="1"/>
            <a:r>
              <a:rPr lang="en-US" err="1"/>
              <a:t>ContentType.NewFormClientSideComponentProperties</a:t>
            </a:r>
            <a:endParaRPr lang="en-US"/>
          </a:p>
          <a:p>
            <a:pPr lvl="1"/>
            <a:endParaRPr lang="en-US"/>
          </a:p>
          <a:p>
            <a:pPr lvl="1"/>
            <a:r>
              <a:rPr lang="en-US" err="1"/>
              <a:t>ContentType.DispFormClientSideComponentId</a:t>
            </a:r>
            <a:endParaRPr lang="en-US"/>
          </a:p>
          <a:p>
            <a:pPr lvl="1"/>
            <a:r>
              <a:rPr lang="en-US" err="1"/>
              <a:t>ContentType.DispFormClientSideComponentProperties</a:t>
            </a:r>
            <a:endParaRPr lang="en-US"/>
          </a:p>
          <a:p>
            <a:pPr lvl="1"/>
            <a:endParaRPr lang="en-US"/>
          </a:p>
          <a:p>
            <a:pPr lvl="1"/>
            <a:r>
              <a:rPr lang="en-US" err="1"/>
              <a:t>ContentType.EditFormClientSideComponentId</a:t>
            </a:r>
            <a:endParaRPr lang="en-US"/>
          </a:p>
          <a:p>
            <a:pPr lvl="1"/>
            <a:r>
              <a:rPr lang="en-US" err="1"/>
              <a:t>ContentType.EditFormClientSideComponentProperties</a:t>
            </a:r>
            <a:endParaRPr lang="en-US"/>
          </a:p>
        </p:txBody>
      </p:sp>
      <p:sp>
        <p:nvSpPr>
          <p:cNvPr id="4" name="Rectangle 3">
            <a:extLst>
              <a:ext uri="{FF2B5EF4-FFF2-40B4-BE49-F238E27FC236}">
                <a16:creationId xmlns:a16="http://schemas.microsoft.com/office/drawing/2014/main" id="{8ACC6471-92D3-7CF7-DFA9-DAE54C4EF4D8}"/>
              </a:ext>
            </a:extLst>
          </p:cNvPr>
          <p:cNvSpPr/>
          <p:nvPr/>
        </p:nvSpPr>
        <p:spPr bwMode="auto">
          <a:xfrm rot="170354">
            <a:off x="7877823" y="3169867"/>
            <a:ext cx="3938937" cy="1414909"/>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lumMod val="90000"/>
                    <a:lumOff val="10000"/>
                  </a:schemeClr>
                </a:solidFill>
                <a:ea typeface="Segoe UI" pitchFamily="34" charset="0"/>
                <a:cs typeface="Segoe UI" pitchFamily="34" charset="0"/>
              </a:rPr>
              <a:t>Included in CSOM NuGet starting from version 16.1.22518.12000 </a:t>
            </a:r>
            <a:br>
              <a:rPr lang="en-US" sz="2400">
                <a:solidFill>
                  <a:schemeClr val="tx1">
                    <a:lumMod val="90000"/>
                    <a:lumOff val="10000"/>
                  </a:schemeClr>
                </a:solidFill>
                <a:ea typeface="Segoe UI" pitchFamily="34" charset="0"/>
                <a:cs typeface="Segoe UI" pitchFamily="34" charset="0"/>
              </a:rPr>
            </a:br>
            <a:r>
              <a:rPr lang="en-US" sz="1600">
                <a:solidFill>
                  <a:schemeClr val="tx1">
                    <a:lumMod val="90000"/>
                    <a:lumOff val="10000"/>
                  </a:schemeClr>
                </a:solidFill>
                <a:ea typeface="Segoe UI" pitchFamily="34" charset="0"/>
                <a:cs typeface="Segoe UI" pitchFamily="34" charset="0"/>
              </a:rPr>
              <a:t>(May 31</a:t>
            </a:r>
            <a:r>
              <a:rPr lang="en-US" sz="1600" baseline="30000">
                <a:solidFill>
                  <a:schemeClr val="tx1">
                    <a:lumMod val="90000"/>
                    <a:lumOff val="10000"/>
                  </a:schemeClr>
                </a:solidFill>
                <a:ea typeface="Segoe UI" pitchFamily="34" charset="0"/>
                <a:cs typeface="Segoe UI" pitchFamily="34" charset="0"/>
              </a:rPr>
              <a:t>st</a:t>
            </a:r>
            <a:r>
              <a:rPr lang="en-US" sz="1600">
                <a:solidFill>
                  <a:schemeClr val="tx1">
                    <a:lumMod val="90000"/>
                    <a:lumOff val="10000"/>
                  </a:schemeClr>
                </a:solidFill>
                <a:ea typeface="Segoe UI" pitchFamily="34" charset="0"/>
                <a:cs typeface="Segoe UI" pitchFamily="34" charset="0"/>
              </a:rPr>
              <a:t> 2022 forward)</a:t>
            </a:r>
            <a:endParaRPr lang="en-FI" sz="1600" err="1">
              <a:solidFill>
                <a:schemeClr val="tx1">
                  <a:lumMod val="90000"/>
                  <a:lumOff val="10000"/>
                </a:schemeClr>
              </a:solidFill>
              <a:ea typeface="Segoe UI" pitchFamily="34" charset="0"/>
              <a:cs typeface="Segoe UI" pitchFamily="34" charset="0"/>
            </a:endParaRPr>
          </a:p>
        </p:txBody>
      </p:sp>
    </p:spTree>
    <p:extLst>
      <p:ext uri="{BB962C8B-B14F-4D97-AF65-F5344CB8AC3E}">
        <p14:creationId xmlns:p14="http://schemas.microsoft.com/office/powerpoint/2010/main" val="21837849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E83B-0727-C3EF-3601-6EC5C75B13C2}"/>
              </a:ext>
            </a:extLst>
          </p:cNvPr>
          <p:cNvSpPr>
            <a:spLocks noGrp="1"/>
          </p:cNvSpPr>
          <p:nvPr>
            <p:ph type="title"/>
          </p:nvPr>
        </p:nvSpPr>
        <p:spPr>
          <a:xfrm>
            <a:off x="465138" y="899477"/>
            <a:ext cx="9349422" cy="3629025"/>
          </a:xfrm>
        </p:spPr>
        <p:txBody>
          <a:bodyPr/>
          <a:lstStyle/>
          <a:p>
            <a:br>
              <a:rPr lang="en-US"/>
            </a:br>
            <a:br>
              <a:rPr lang="en-US"/>
            </a:br>
            <a:br>
              <a:rPr lang="en-US"/>
            </a:br>
            <a:r>
              <a:rPr lang="en-US" sz="8000"/>
              <a:t>DEMO</a:t>
            </a:r>
            <a:br>
              <a:rPr lang="en-US"/>
            </a:br>
            <a:r>
              <a:rPr lang="en-US" sz="3600">
                <a:latin typeface="+mn-lt"/>
              </a:rPr>
              <a:t>Creating list form extension in SharePoint Framework 1.15 and test the deployment</a:t>
            </a:r>
            <a:endParaRPr lang="en-FI">
              <a:latin typeface="+mn-lt"/>
            </a:endParaRPr>
          </a:p>
        </p:txBody>
      </p:sp>
    </p:spTree>
    <p:extLst>
      <p:ext uri="{BB962C8B-B14F-4D97-AF65-F5344CB8AC3E}">
        <p14:creationId xmlns:p14="http://schemas.microsoft.com/office/powerpoint/2010/main" val="16310575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List extensibility roadmap</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C6C35CCE-6C38-4506-843E-D6AF2D179860}"/>
              </a:ext>
            </a:extLst>
          </p:cNvPr>
          <p:cNvSpPr/>
          <p:nvPr/>
        </p:nvSpPr>
        <p:spPr>
          <a:xfrm rot="445813">
            <a:off x="10001164" y="222099"/>
            <a:ext cx="2369601" cy="369279"/>
          </a:xfrm>
          <a:prstGeom prst="rect">
            <a:avLst/>
          </a:prstGeom>
          <a:solidFill>
            <a:schemeClr val="accent1"/>
          </a:solidFill>
        </p:spPr>
        <p:txBody>
          <a:bodyPr wrap="square">
            <a:spAutoFit/>
          </a:bodyPr>
          <a:lstStyle/>
          <a:p>
            <a:pPr algn="ctr">
              <a:spcBef>
                <a:spcPts val="375"/>
              </a:spcBef>
            </a:pPr>
            <a:r>
              <a:rPr lang="en-US" b="1">
                <a:solidFill>
                  <a:schemeClr val="bg1"/>
                </a:solidFill>
              </a:rPr>
              <a:t>Q2 CY 2022</a:t>
            </a:r>
          </a:p>
        </p:txBody>
      </p:sp>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81216" y="1128374"/>
            <a:ext cx="5536482" cy="5269008"/>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600"/>
              <a:t>Already out in 1.15 Release Candidate</a:t>
            </a:r>
            <a:endParaRPr lang="en-US"/>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Support overriding item level new, edit and view forms</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Association done on the content type level – if exists in the list level, custom UX is rendered</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API level support to associate custom rendering component at the content type level</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Deployment support with elements.xml</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Tutorial to get started with initial documentation</a:t>
            </a:r>
          </a:p>
          <a:p>
            <a:pPr marL="290830" indent="-290830">
              <a:spcBef>
                <a:spcPts val="382"/>
              </a:spcBef>
              <a:spcAft>
                <a:spcPts val="600"/>
              </a:spcAft>
              <a:buFont typeface="Arial" panose="020B0604020202020204" pitchFamily="34" charset="0"/>
              <a:buChar char="•"/>
            </a:pPr>
            <a:endParaRPr lang="en-US" sz="1600">
              <a:gradFill>
                <a:gsLst>
                  <a:gs pos="1250">
                    <a:srgbClr val="2F2F2F"/>
                  </a:gs>
                  <a:gs pos="100000">
                    <a:srgbClr val="2F2F2F"/>
                  </a:gs>
                </a:gsLst>
                <a:lin ang="5400000" scaled="0"/>
              </a:gradFill>
              <a:latin typeface="Segoe UI"/>
            </a:endParaRPr>
          </a:p>
          <a:p>
            <a:pPr marL="290830" indent="-290830">
              <a:spcBef>
                <a:spcPts val="382"/>
              </a:spcBef>
              <a:spcAft>
                <a:spcPts val="600"/>
              </a:spcAft>
              <a:buFont typeface="Arial" panose="020B0604020202020204" pitchFamily="34" charset="0"/>
              <a:buChar char="•"/>
            </a:pPr>
            <a:r>
              <a:rPr lang="en-US" sz="1600"/>
              <a:t>Items in the roadmap and next steps (No ETA)</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Support showing custom components in the list context panel without requirement to move to separate view</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Support on overriding the list default view – when listing numerous items in the list</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Tenant wide deployment list support for the list extensibility components</a:t>
            </a:r>
          </a:p>
          <a:p>
            <a:pPr marL="519430" lvl="1" indent="-290830">
              <a:spcBef>
                <a:spcPts val="382"/>
              </a:spcBef>
              <a:spcAft>
                <a:spcPts val="600"/>
              </a:spcAft>
              <a:buFont typeface="Arial" panose="020B0604020202020204" pitchFamily="34" charset="0"/>
              <a:buChar char="•"/>
              <a:defRPr/>
            </a:pPr>
            <a:endParaRPr lang="en-US" sz="1200">
              <a:gradFill>
                <a:gsLst>
                  <a:gs pos="1250">
                    <a:srgbClr val="2F2F2F"/>
                  </a:gs>
                  <a:gs pos="100000">
                    <a:srgbClr val="2F2F2F"/>
                  </a:gs>
                </a:gsLst>
                <a:lin ang="5400000" scaled="0"/>
              </a:gradFill>
              <a:latin typeface="Segoe UI"/>
              <a:cs typeface="Segoe UI"/>
            </a:endParaRPr>
          </a:p>
          <a:p>
            <a:pPr marL="290830" indent="-290830">
              <a:spcBef>
                <a:spcPts val="382"/>
              </a:spcBef>
              <a:spcAft>
                <a:spcPts val="600"/>
              </a:spcAft>
              <a:buFont typeface="Arial" panose="020B0604020202020204" pitchFamily="34" charset="0"/>
              <a:buChar char="•"/>
              <a:defRPr/>
            </a:pPr>
            <a:r>
              <a:rPr lang="en-US" sz="1600"/>
              <a:t>Keep the feedback coming on what you need in this area as well</a:t>
            </a:r>
          </a:p>
        </p:txBody>
      </p:sp>
      <p:pic>
        <p:nvPicPr>
          <p:cNvPr id="6" name="Graphic 5" descr="List outline">
            <a:extLst>
              <a:ext uri="{FF2B5EF4-FFF2-40B4-BE49-F238E27FC236}">
                <a16:creationId xmlns:a16="http://schemas.microsoft.com/office/drawing/2014/main" id="{E1833EEF-59FB-93DE-8724-0C25D498AD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2797" y="1696089"/>
            <a:ext cx="1270633" cy="1270633"/>
          </a:xfrm>
          <a:prstGeom prst="rect">
            <a:avLst/>
          </a:prstGeom>
        </p:spPr>
      </p:pic>
    </p:spTree>
    <p:extLst>
      <p:ext uri="{BB962C8B-B14F-4D97-AF65-F5344CB8AC3E}">
        <p14:creationId xmlns:p14="http://schemas.microsoft.com/office/powerpoint/2010/main" val="307540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750">
                <a:latin typeface="Segoe UI"/>
                <a:cs typeface="Segoe UI Semibold"/>
              </a:rPr>
              <a:t>Next Viva Connections &amp; SPFx call: </a:t>
            </a:r>
            <a:r>
              <a:rPr lang="en-US" sz="2750" b="1">
                <a:latin typeface="Segoe UI"/>
                <a:cs typeface="Segoe UI Semibold"/>
              </a:rPr>
              <a:t>June 16</a:t>
            </a:r>
            <a:r>
              <a:rPr lang="en-US" sz="2750" b="1" baseline="30000">
                <a:latin typeface="Segoe UI"/>
                <a:cs typeface="Segoe UI Semibold"/>
              </a:rPr>
              <a:t>th</a:t>
            </a:r>
            <a:r>
              <a:rPr lang="en-US" sz="2750" b="1">
                <a:latin typeface="Segoe UI"/>
                <a:cs typeface="Segoe UI Semibold"/>
              </a:rPr>
              <a:t> at 07:00am PT</a:t>
            </a:r>
          </a:p>
          <a:p>
            <a:pPr marL="0" indent="0" algn="ctr">
              <a:buNone/>
            </a:pPr>
            <a:r>
              <a:rPr lang="en-US" sz="2000">
                <a:latin typeface="Segoe UI"/>
                <a:cs typeface="Segoe UI Semibold"/>
              </a:rPr>
              <a:t>Next M365 General Dev call: </a:t>
            </a:r>
            <a:r>
              <a:rPr lang="en-US" sz="2000" b="1">
                <a:latin typeface="Segoe UI"/>
                <a:cs typeface="Segoe UI Semibold"/>
              </a:rPr>
              <a:t>June 9</a:t>
            </a:r>
            <a:r>
              <a:rPr lang="en-US" sz="2000" b="1" baseline="30000">
                <a:latin typeface="Segoe UI"/>
                <a:cs typeface="Segoe UI Semibold"/>
              </a:rPr>
              <a:t>th</a:t>
            </a:r>
            <a:r>
              <a:rPr lang="en-US" sz="2000" b="1">
                <a:latin typeface="Segoe UI"/>
                <a:cs typeface="Segoe UI Semibold"/>
              </a:rPr>
              <a:t> at 07:00am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par>
                                <p:cTn id="25" presetID="1" presetClass="entr" presetSubtype="0" fill="hold" grpId="0" nodeType="withEffect">
                                  <p:stCondLst>
                                    <p:cond delay="200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7500"/>
                            </p:stCondLst>
                            <p:childTnLst>
                              <p:par>
                                <p:cTn id="28" presetID="16" presetClass="entr" presetSubtype="4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6" grpId="0" animBg="1"/>
      <p:bldP spid="10"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4" cy="4075027"/>
            <a:chOff x="9956370" y="1471029"/>
            <a:chExt cx="2549364"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4"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00">
                <a:gradFill>
                  <a:gsLst>
                    <a:gs pos="2917">
                      <a:schemeClr val="tx1"/>
                    </a:gs>
                    <a:gs pos="30000">
                      <a:schemeClr val="tx1"/>
                    </a:gs>
                  </a:gsLst>
                  <a:lin ang="5400000" scaled="0"/>
                </a:gradFill>
              </a:rPr>
              <a:t>Microsoft 365 platform (weekly)	</a:t>
            </a:r>
            <a:r>
              <a:rPr lang="en-US" sz="2400">
                <a:solidFill>
                  <a:schemeClr val="accent1"/>
                </a:solidFill>
                <a:hlinkClick r:id="rId3">
                  <a:extLst>
                    <a:ext uri="{A12FA001-AC4F-418D-AE19-62706E023703}">
                      <ahyp:hlinkClr xmlns:ahyp="http://schemas.microsoft.com/office/drawing/2018/hyperlinkcolor" val="tx"/>
                    </a:ext>
                  </a:extLst>
                </a:hlinkClick>
              </a:rPr>
              <a:t>https://aka.ms/m365-dev-call</a:t>
            </a:r>
            <a:r>
              <a:rPr lang="en-US" sz="2400">
                <a:solidFill>
                  <a:schemeClr val="accent1"/>
                </a:solidFill>
              </a:rPr>
              <a:t> </a:t>
            </a:r>
            <a:endParaRPr lang="en-US" sz="2448">
              <a:solidFill>
                <a:schemeClr val="accent1"/>
              </a:solidFill>
            </a:endParaRP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endParaRPr lang="en-US" sz="1600">
              <a:solidFill>
                <a:schemeClr val="tx2"/>
              </a:solidFill>
              <a:cs typeface="Segoe UI"/>
            </a:endParaRP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00">
                <a:gradFill>
                  <a:gsLst>
                    <a:gs pos="2917">
                      <a:schemeClr val="tx1"/>
                    </a:gs>
                    <a:gs pos="30000">
                      <a:schemeClr val="tx1"/>
                    </a:gs>
                  </a:gsLst>
                  <a:lin ang="5400000" scaled="0"/>
                </a:gradFill>
              </a:rPr>
              <a:t>Adaptive Cards			</a:t>
            </a:r>
            <a:r>
              <a:rPr lang="en-US" sz="2400">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chemeClr val="tx1"/>
                    </a:gs>
                    <a:gs pos="30000">
                      <a:schemeClr val="tx1"/>
                    </a:gs>
                  </a:gsLst>
                  <a:lin ang="5400000" scaled="0"/>
                </a:gradFill>
              </a:rPr>
              <a:t>	</a:t>
            </a:r>
            <a:endParaRPr lang="en-US" sz="2400">
              <a:solidFill>
                <a:srgbClr val="0070C0"/>
              </a:solidFill>
            </a:endParaRPr>
          </a:p>
          <a:p>
            <a:pPr>
              <a:lnSpc>
                <a:spcPct val="90000"/>
              </a:lnSpc>
              <a:spcAft>
                <a:spcPts val="612"/>
              </a:spcAft>
            </a:pPr>
            <a:r>
              <a:rPr lang="en-US" sz="2400">
                <a:gradFill>
                  <a:gsLst>
                    <a:gs pos="2917">
                      <a:schemeClr val="tx1"/>
                    </a:gs>
                    <a:gs pos="30000">
                      <a:schemeClr val="tx1"/>
                    </a:gs>
                  </a:gsLst>
                  <a:lin ang="5400000" scaled="0"/>
                </a:gradFill>
              </a:rPr>
              <a:t>Microsoft identity platform		</a:t>
            </a:r>
            <a:r>
              <a:rPr lang="en-US" sz="2400">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Office Add-ins			</a:t>
            </a:r>
            <a:r>
              <a:rPr lang="en-US" sz="2400">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Power Platform			</a:t>
            </a:r>
            <a:r>
              <a:rPr lang="en-US" sz="2400">
                <a:solidFill>
                  <a:srgbClr val="0070C0"/>
                </a:solidFill>
                <a:hlinkClick r:id="rId7"/>
              </a:rPr>
              <a:t>https://aka.ms/PowerPlatformCommunityCall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00">
                <a:gradFill>
                  <a:gsLst>
                    <a:gs pos="2917">
                      <a:schemeClr val="tx1"/>
                    </a:gs>
                    <a:gs pos="30000">
                      <a:schemeClr val="tx1"/>
                    </a:gs>
                  </a:gsLst>
                  <a:lin ang="5400000" scaled="0"/>
                </a:gradFill>
              </a:rPr>
              <a:t>	</a:t>
            </a:r>
            <a:r>
              <a:rPr lang="en-US" sz="2400">
                <a:solidFill>
                  <a:srgbClr val="0070C0"/>
                </a:solidFill>
                <a:hlinkClick r:id="rId8">
                  <a:extLst>
                    <a:ext uri="{A12FA001-AC4F-418D-AE19-62706E023703}">
                      <ahyp:hlinkClr xmlns:ahyp="http://schemas.microsoft.com/office/drawing/2018/hyperlinkcolor" val="tx"/>
                    </a:ext>
                  </a:extLst>
                </a:hlinkClick>
              </a:rPr>
              <a:t>https://aka.ms/m365-dev-sig</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00">
                <a:gradFill>
                  <a:gsLst>
                    <a:gs pos="2917">
                      <a:schemeClr val="tx1"/>
                    </a:gs>
                    <a:gs pos="30000">
                      <a:schemeClr val="tx1"/>
                    </a:gs>
                  </a:gsLst>
                  <a:lin ang="5400000" scaled="0"/>
                </a:gradFill>
              </a:rPr>
              <a:t>	</a:t>
            </a:r>
            <a:r>
              <a:rPr lang="en-US" sz="2400">
                <a:solidFill>
                  <a:srgbClr val="0070C0"/>
                </a:solidFill>
                <a:hlinkClick r:id="rId9">
                  <a:extLst>
                    <a:ext uri="{A12FA001-AC4F-418D-AE19-62706E023703}">
                      <ahyp:hlinkClr xmlns:ahyp="http://schemas.microsoft.com/office/drawing/2018/hyperlinkcolor" val="tx"/>
                    </a:ext>
                  </a:extLst>
                </a:hlinkClick>
              </a:rPr>
              <a:t>https://aka.ms/spfx-call</a:t>
            </a:r>
            <a:r>
              <a:rPr lang="en-US" sz="2400">
                <a:solidFill>
                  <a:srgbClr val="0070C0"/>
                </a:solidFill>
              </a:rPr>
              <a:t> </a:t>
            </a:r>
            <a:endParaRPr lang="en-US" sz="2400">
              <a:solidFill>
                <a:srgbClr val="0070C0"/>
              </a:solidFill>
              <a:cs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365125" y="949921"/>
            <a:ext cx="8763000"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rgbClr val="0078D4"/>
                </a:solidFill>
                <a:latin typeface="Segoe UI Semibold"/>
                <a:cs typeface="Segoe UI Semibold"/>
              </a:rPr>
              <a:t>Microsoft 365 platform</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call 7</a:t>
            </a:r>
            <a:r>
              <a:rPr lang="en-US" sz="3200" baseline="30000">
                <a:gradFill>
                  <a:gsLst>
                    <a:gs pos="2917">
                      <a:schemeClr val="tx1"/>
                    </a:gs>
                    <a:gs pos="30000">
                      <a:schemeClr val="tx1"/>
                    </a:gs>
                  </a:gsLst>
                  <a:lin ang="5400000" scaled="0"/>
                </a:gradFill>
                <a:latin typeface="Segoe UI Semibold"/>
                <a:cs typeface="Segoe UI Semibold"/>
              </a:rPr>
              <a:t>th</a:t>
            </a:r>
            <a:r>
              <a:rPr lang="en-US" sz="3200">
                <a:gradFill>
                  <a:gsLst>
                    <a:gs pos="2917">
                      <a:schemeClr val="tx1"/>
                    </a:gs>
                    <a:gs pos="30000">
                      <a:schemeClr val="tx1"/>
                    </a:gs>
                  </a:gsLst>
                  <a:lin ang="5400000" scaled="0"/>
                </a:gradFill>
                <a:latin typeface="Segoe UI Semibold"/>
                <a:cs typeface="Segoe UI Semibold"/>
              </a:rPr>
              <a:t> of June</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
        <p:nvSpPr>
          <p:cNvPr id="14" name="Rectangle 13">
            <a:extLst>
              <a:ext uri="{FF2B5EF4-FFF2-40B4-BE49-F238E27FC236}">
                <a16:creationId xmlns:a16="http://schemas.microsoft.com/office/drawing/2014/main" id="{D48B03A6-9931-4060-866B-02B036F803DE}"/>
              </a:ext>
            </a:extLst>
          </p:cNvPr>
          <p:cNvSpPr/>
          <p:nvPr/>
        </p:nvSpPr>
        <p:spPr>
          <a:xfrm>
            <a:off x="6333709" y="1129276"/>
            <a:ext cx="6102766" cy="4339650"/>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300" dirty="0">
                <a:solidFill>
                  <a:schemeClr val="bg1">
                    <a:lumMod val="10000"/>
                  </a:schemeClr>
                </a:solidFill>
              </a:rPr>
              <a:t>Latest news from Microsoft engineering on </a:t>
            </a:r>
            <a:r>
              <a:rPr lang="en-US" sz="2300" dirty="0">
                <a:solidFill>
                  <a:srgbClr val="0078D4"/>
                </a:solidFill>
              </a:rPr>
              <a:t>Microsoft 365 </a:t>
            </a:r>
            <a:r>
              <a:rPr lang="en-US" sz="2300" dirty="0">
                <a:solidFill>
                  <a:schemeClr val="bg1">
                    <a:lumMod val="10000"/>
                  </a:schemeClr>
                </a:solidFill>
              </a:rPr>
              <a:t>topics</a:t>
            </a:r>
          </a:p>
          <a:p>
            <a:pPr marL="342900" indent="-342900">
              <a:buFont typeface="Arial" panose="020B0604020202020204" pitchFamily="34" charset="0"/>
              <a:buChar char="•"/>
            </a:pPr>
            <a:r>
              <a:rPr lang="en-US" sz="2300" dirty="0">
                <a:solidFill>
                  <a:schemeClr val="bg1">
                    <a:lumMod val="10000"/>
                  </a:schemeClr>
                </a:solidFill>
              </a:rPr>
              <a:t>Monthly community contributors</a:t>
            </a:r>
          </a:p>
          <a:p>
            <a:pPr marL="342900" indent="-342900">
              <a:buFont typeface="Arial" panose="020B0604020202020204" pitchFamily="34" charset="0"/>
              <a:buChar char="•"/>
            </a:pPr>
            <a:r>
              <a:rPr lang="en-US" sz="2300" dirty="0">
                <a:solidFill>
                  <a:schemeClr val="bg1">
                    <a:lumMod val="10000"/>
                  </a:schemeClr>
                </a:solidFill>
              </a:rPr>
              <a:t>Community together mode group photo</a:t>
            </a:r>
            <a:endParaRPr lang="en-FI" sz="2300" dirty="0">
              <a:solidFill>
                <a:schemeClr val="bg1">
                  <a:lumMod val="10000"/>
                </a:schemeClr>
              </a:solidFill>
            </a:endParaRPr>
          </a:p>
          <a:p>
            <a:pPr marL="342900" indent="-342900">
              <a:buFont typeface="Arial" panose="020B0604020202020204" pitchFamily="34" charset="0"/>
              <a:buChar char="•"/>
            </a:pPr>
            <a:r>
              <a:rPr lang="en-US" sz="2300" b="1" dirty="0">
                <a:ea typeface="+mn-lt"/>
                <a:cs typeface="+mn-lt"/>
              </a:rPr>
              <a:t>Zac Sun</a:t>
            </a:r>
            <a:r>
              <a:rPr lang="en-US" sz="2300" dirty="0">
                <a:solidFill>
                  <a:schemeClr val="bg1">
                    <a:lumMod val="10000"/>
                  </a:schemeClr>
                </a:solidFill>
              </a:rPr>
              <a:t>- </a:t>
            </a:r>
            <a:r>
              <a:rPr lang="en-US" sz="2300" dirty="0">
                <a:ea typeface="+mn-lt"/>
                <a:cs typeface="+mn-lt"/>
              </a:rPr>
              <a:t>Migrate your SharePoint workflows to Power Automate with migration tooling (preview)</a:t>
            </a:r>
            <a:endParaRPr lang="en-GB" sz="2300" dirty="0">
              <a:solidFill>
                <a:schemeClr val="bg1">
                  <a:lumMod val="10000"/>
                </a:schemeClr>
              </a:solidFill>
              <a:cs typeface="Segoe UI"/>
            </a:endParaRPr>
          </a:p>
          <a:p>
            <a:pPr marL="342900" indent="-342900">
              <a:buFont typeface="Arial" panose="020B0604020202020204" pitchFamily="34" charset="0"/>
              <a:buChar char="•"/>
            </a:pPr>
            <a:r>
              <a:rPr lang="en-GB" sz="2300" b="1" dirty="0">
                <a:solidFill>
                  <a:schemeClr val="bg1">
                    <a:lumMod val="10000"/>
                  </a:schemeClr>
                </a:solidFill>
                <a:cs typeface="Segoe UI"/>
              </a:rPr>
              <a:t>Dan </a:t>
            </a:r>
            <a:r>
              <a:rPr lang="en-GB" sz="2300" b="1" dirty="0" err="1">
                <a:solidFill>
                  <a:schemeClr val="bg1">
                    <a:lumMod val="10000"/>
                  </a:schemeClr>
                </a:solidFill>
                <a:cs typeface="Segoe UI"/>
              </a:rPr>
              <a:t>Wahlin</a:t>
            </a:r>
            <a:r>
              <a:rPr lang="en-GB" sz="2300" b="1" dirty="0">
                <a:solidFill>
                  <a:schemeClr val="bg1">
                    <a:lumMod val="10000"/>
                  </a:schemeClr>
                </a:solidFill>
                <a:cs typeface="Segoe UI"/>
              </a:rPr>
              <a:t> -</a:t>
            </a:r>
            <a:r>
              <a:rPr lang="en-GB" sz="2300" b="1" dirty="0">
                <a:solidFill>
                  <a:schemeClr val="bg1">
                    <a:lumMod val="10000"/>
                  </a:schemeClr>
                </a:solidFill>
                <a:ea typeface="+mn-lt"/>
                <a:cs typeface="+mn-lt"/>
              </a:rPr>
              <a:t> </a:t>
            </a:r>
            <a:r>
              <a:rPr lang="en-US" sz="2300" dirty="0">
                <a:ea typeface="+mn-lt"/>
                <a:cs typeface="+mn-lt"/>
              </a:rPr>
              <a:t>Send a SMS message with Azure Communication Services</a:t>
            </a:r>
          </a:p>
          <a:p>
            <a:pPr marL="342900" indent="-342900">
              <a:buFont typeface="Arial" panose="020B0604020202020204" pitchFamily="34" charset="0"/>
              <a:buChar char="•"/>
            </a:pPr>
            <a:r>
              <a:rPr lang="en-GB" sz="2300" b="1" dirty="0">
                <a:solidFill>
                  <a:schemeClr val="bg1">
                    <a:lumMod val="10000"/>
                  </a:schemeClr>
                </a:solidFill>
                <a:cs typeface="Segoe UI"/>
              </a:rPr>
              <a:t>Bob German -</a:t>
            </a:r>
            <a:r>
              <a:rPr lang="en-GB" sz="2300" b="1" dirty="0">
                <a:solidFill>
                  <a:schemeClr val="bg1">
                    <a:lumMod val="10000"/>
                  </a:schemeClr>
                </a:solidFill>
                <a:ea typeface="+mn-lt"/>
                <a:cs typeface="+mn-lt"/>
              </a:rPr>
              <a:t> </a:t>
            </a:r>
            <a:r>
              <a:rPr lang="en-US" sz="2300" dirty="0">
                <a:ea typeface="+mn-lt"/>
                <a:cs typeface="+mn-lt"/>
              </a:rPr>
              <a:t> </a:t>
            </a:r>
            <a:r>
              <a:rPr lang="en-US" sz="2300" dirty="0" err="1">
                <a:ea typeface="+mn-lt"/>
                <a:cs typeface="+mn-lt"/>
              </a:rPr>
              <a:t>TeamsJS</a:t>
            </a:r>
            <a:r>
              <a:rPr lang="en-US" sz="2300" dirty="0">
                <a:ea typeface="+mn-lt"/>
                <a:cs typeface="+mn-lt"/>
              </a:rPr>
              <a:t> SDK V2 to extend your Microsoft Teams solutions to Outlook and Office</a:t>
            </a:r>
            <a:endParaRPr lang="en-GB" sz="2300" dirty="0">
              <a:ea typeface="+mn-lt"/>
              <a:cs typeface="+mn-lt"/>
            </a:endParaRPr>
          </a:p>
        </p:txBody>
      </p:sp>
    </p:spTree>
    <p:extLst>
      <p:ext uri="{BB962C8B-B14F-4D97-AF65-F5344CB8AC3E}">
        <p14:creationId xmlns:p14="http://schemas.microsoft.com/office/powerpoint/2010/main" val="195458103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622022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First-time contributor</a:t>
            </a:r>
            <a:endParaRPr lang="en-US" sz="1500">
              <a:ea typeface="+mn-lt"/>
              <a:cs typeface="Segoe UI Semibold"/>
            </a:endParaRPr>
          </a:p>
          <a:p>
            <a:pPr marL="285750" indent="-285750">
              <a:lnSpc>
                <a:spcPct val="150000"/>
              </a:lnSpc>
              <a:buFont typeface="Arial,Sans-Serif"/>
              <a:buChar char="•"/>
            </a:pPr>
            <a:r>
              <a:rPr lang="en-US" sz="1500">
                <a:solidFill>
                  <a:srgbClr val="1973B9"/>
                </a:solidFill>
                <a:latin typeface="Segoe UI Black" panose="020B0A02040204020203" pitchFamily="34" charset="0"/>
                <a:ea typeface="Segoe UI Black" panose="020B0A02040204020203" pitchFamily="34" charset="0"/>
                <a:cs typeface="Segoe UI Semibold"/>
              </a:rPr>
              <a:t>Power Platform Samples Contributor</a:t>
            </a:r>
          </a:p>
          <a:p>
            <a:pPr marL="285750" indent="-285750">
              <a:lnSpc>
                <a:spcPct val="150000"/>
              </a:lnSpc>
              <a:buFont typeface="Arial,Sans-Serif"/>
              <a:buChar char="•"/>
            </a:pPr>
            <a:r>
              <a:rPr lang="en-US" sz="1500">
                <a:solidFill>
                  <a:srgbClr val="1973B9"/>
                </a:solidFill>
                <a:latin typeface="Segoe UI Black" panose="020B0A02040204020203" pitchFamily="34" charset="0"/>
                <a:ea typeface="Segoe UI Black" panose="020B0A02040204020203" pitchFamily="34" charset="0"/>
                <a:cs typeface="Segoe UI Semibold"/>
              </a:rPr>
              <a:t>Writing for the Web</a:t>
            </a:r>
          </a:p>
          <a:p>
            <a:pPr marL="285750" indent="-285750">
              <a:lnSpc>
                <a:spcPct val="150000"/>
              </a:lnSpc>
              <a:buFont typeface="Arial,Sans-Serif"/>
              <a:buChar char="•"/>
            </a:pPr>
            <a:r>
              <a:rPr lang="en-US" sz="1500" b="1">
                <a:solidFill>
                  <a:srgbClr val="1973B9"/>
                </a:solidFill>
                <a:latin typeface="Segoe UI Semibold"/>
                <a:cs typeface="Segoe UI Semibold"/>
              </a:rPr>
              <a:t>Community docs</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SPFx developer workstation setup</a:t>
            </a:r>
            <a:endParaRPr lang="en-US" sz="1500">
              <a:solidFill>
                <a:srgbClr val="2F2F2F"/>
              </a:solidFill>
              <a:latin typeface="Segoe UI"/>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Segoe UI Black"/>
                <a:cs typeface="Segoe UI Semibold"/>
              </a:rPr>
              <a:t>More than code with VS Code</a:t>
            </a: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p>
          <a:p>
            <a:pPr marL="285750" indent="-285750">
              <a:lnSpc>
                <a:spcPct val="150000"/>
              </a:lnSpc>
              <a:buFont typeface="Arial,Sans-Serif"/>
              <a:buChar char="•"/>
            </a:pP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Power Platform – Power Pages – Coming Soon!!!</a:t>
            </a:r>
            <a:endParaRPr lang="en-US" sz="1600">
              <a:ea typeface="+mn-lt"/>
              <a:cs typeface="Segoe UI Semibold"/>
            </a:endParaRPr>
          </a:p>
          <a:p>
            <a:pPr>
              <a:lnSpc>
                <a:spcPct val="150000"/>
              </a:lnSpc>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pic>
        <p:nvPicPr>
          <p:cNvPr id="5" name="Picture 6">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l="219" r="219"/>
          <a:stretch/>
        </p:blipFill>
        <p:spPr>
          <a:xfrm>
            <a:off x="5822415" y="1041776"/>
            <a:ext cx="6900907" cy="4215587"/>
          </a:xfrm>
          <a:prstGeom prst="rect">
            <a:avLst/>
          </a:prstGeom>
        </p:spPr>
      </p:pic>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TotalTime>
  <Words>3504</Words>
  <Application>Microsoft Office PowerPoint</Application>
  <PresentationFormat>Custom</PresentationFormat>
  <Paragraphs>489</Paragraphs>
  <Slides>34</Slides>
  <Notes>30</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34</vt:i4>
      </vt:variant>
    </vt:vector>
  </HeadingPairs>
  <TitlesOfParts>
    <vt:vector size="52" baseType="lpstr">
      <vt:lpstr>-apple-system</vt:lpstr>
      <vt:lpstr>Arial</vt:lpstr>
      <vt:lpstr>Arial,Sans-Serif</vt:lpstr>
      <vt:lpstr>Calibri</vt:lpstr>
      <vt:lpstr>Consolas</vt:lpstr>
      <vt:lpstr>Corbel</vt:lpstr>
      <vt:lpstr>Fira Code</vt:lpstr>
      <vt:lpstr>Open Sans</vt:lpstr>
      <vt:lpstr>Segoe UI</vt:lpstr>
      <vt:lpstr>Segoe UI Black</vt:lpstr>
      <vt:lpstr>Segoe UI Light</vt:lpstr>
      <vt:lpstr>Segoe UI Semibold</vt:lpstr>
      <vt:lpstr>Segoe UI Semilight</vt:lpstr>
      <vt:lpstr>Segoeui</vt:lpstr>
      <vt:lpstr>Wingdings</vt:lpstr>
      <vt:lpstr>Office 365 PPT Template - 2017</vt:lpstr>
      <vt:lpstr>Digital Blue Tunnel 16x9</vt:lpstr>
      <vt:lpstr>Office 365 PPT Template - 2017</vt:lpstr>
      <vt:lpstr>Viva Connections &amp;  SharePoint Framework  Bi-weekly sync</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PowerPoint Presentation</vt:lpstr>
      <vt:lpstr>SharePoint Framework Latest from Microsoft engineering for Microsoft Viva, Microsoft Teams and SharePoint extensibility   </vt:lpstr>
      <vt:lpstr>PowerPoint Presentation</vt:lpstr>
      <vt:lpstr>Rolling 28 days active users (MAU) for custom SharePoint Framework components in M365 There are currently tens of millions of monthly active users for customer and partner created SharePoint Framework components in Microsoft 365</vt:lpstr>
      <vt:lpstr>The Road Ahead – 1.15 Release – ETA June 2022</vt:lpstr>
      <vt:lpstr>PnPjs Client-Side Libraries   </vt:lpstr>
      <vt:lpstr>PnPjs Client-Side Libraries</vt:lpstr>
      <vt:lpstr>CLI for Microsoft 365 </vt:lpstr>
      <vt:lpstr>CLI for Microsoft 365</vt:lpstr>
      <vt:lpstr>SPFx Reusable Components </vt:lpstr>
      <vt:lpstr>Reusable SPFx Controls</vt:lpstr>
      <vt:lpstr>PnP Modern Search </vt:lpstr>
      <vt:lpstr>PnP Modern Search</vt:lpstr>
      <vt:lpstr>PnP SPFx Samples </vt:lpstr>
      <vt:lpstr>PnP SPFx Samples</vt:lpstr>
      <vt:lpstr>PnP SPFx ACEs</vt:lpstr>
      <vt:lpstr>Optional picture time!</vt:lpstr>
      <vt:lpstr>DEMO</vt:lpstr>
      <vt:lpstr>SharePoint Framework experiences in Microsoft 365 The easiest way to build your enterprise solutions for Microsoft Teams, Microsoft Viva and SharePoint Online </vt:lpstr>
      <vt:lpstr>PowerPoint Presentation</vt:lpstr>
      <vt:lpstr>PowerPoint Presentation</vt:lpstr>
      <vt:lpstr>API level support for in content types</vt:lpstr>
      <vt:lpstr>   DEMO Creating list form extension in SharePoint Framework 1.15 and test the deployment</vt:lpstr>
      <vt:lpstr>List extensibility roadmap</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2022-06-03T00:21:29Z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